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282" r:id="rId3"/>
    <p:sldId id="324" r:id="rId4"/>
    <p:sldId id="325" r:id="rId5"/>
    <p:sldId id="326" r:id="rId6"/>
    <p:sldId id="327" r:id="rId7"/>
    <p:sldId id="307" r:id="rId8"/>
    <p:sldId id="328" r:id="rId9"/>
    <p:sldId id="329" r:id="rId10"/>
    <p:sldId id="330" r:id="rId11"/>
    <p:sldId id="340" r:id="rId12"/>
    <p:sldId id="341" r:id="rId13"/>
    <p:sldId id="342" r:id="rId14"/>
    <p:sldId id="343" r:id="rId15"/>
    <p:sldId id="344" r:id="rId16"/>
    <p:sldId id="331" r:id="rId17"/>
    <p:sldId id="332" r:id="rId18"/>
    <p:sldId id="313" r:id="rId19"/>
    <p:sldId id="333" r:id="rId20"/>
    <p:sldId id="334" r:id="rId21"/>
    <p:sldId id="335" r:id="rId22"/>
    <p:sldId id="336" r:id="rId23"/>
    <p:sldId id="338" r:id="rId24"/>
    <p:sldId id="339" r:id="rId25"/>
    <p:sldId id="337" r:id="rId26"/>
    <p:sldId id="278" r:id="rId27"/>
    <p:sldId id="273" r:id="rId28"/>
    <p:sldId id="274" r:id="rId29"/>
    <p:sldId id="275" r:id="rId30"/>
    <p:sldId id="27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330" y="-84"/>
      </p:cViewPr>
      <p:guideLst>
        <p:guide orient="horz" pos="2160"/>
        <p:guide pos="2880"/>
      </p:guideLst>
    </p:cSldViewPr>
  </p:slideViewPr>
  <p:notesTextViewPr>
    <p:cViewPr>
      <p:scale>
        <a:sx n="1" d="1"/>
        <a:sy n="1" d="1"/>
      </p:scale>
      <p:origin x="0" y="0"/>
    </p:cViewPr>
  </p:notesTextViewPr>
  <p:sorterViewPr>
    <p:cViewPr>
      <p:scale>
        <a:sx n="100" d="100"/>
        <a:sy n="100" d="100"/>
      </p:scale>
      <p:origin x="0" y="1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78.wmf"/><Relationship Id="rId2" Type="http://schemas.openxmlformats.org/officeDocument/2006/relationships/image" Target="../media/image73.wmf"/><Relationship Id="rId1" Type="http://schemas.openxmlformats.org/officeDocument/2006/relationships/image" Target="../media/image72.wmf"/><Relationship Id="rId6" Type="http://schemas.openxmlformats.org/officeDocument/2006/relationships/image" Target="../media/image77.wmf"/><Relationship Id="rId5" Type="http://schemas.openxmlformats.org/officeDocument/2006/relationships/image" Target="../media/image76.wmf"/><Relationship Id="rId4" Type="http://schemas.openxmlformats.org/officeDocument/2006/relationships/image" Target="../media/image75.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image" Target="../media/image81.wmf"/><Relationship Id="rId7" Type="http://schemas.openxmlformats.org/officeDocument/2006/relationships/image" Target="../media/image85.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 Id="rId9" Type="http://schemas.openxmlformats.org/officeDocument/2006/relationships/image" Target="../media/image87.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94.wmf"/><Relationship Id="rId7" Type="http://schemas.openxmlformats.org/officeDocument/2006/relationships/image" Target="../media/image98.wmf"/><Relationship Id="rId2" Type="http://schemas.openxmlformats.org/officeDocument/2006/relationships/image" Target="../media/image93.wmf"/><Relationship Id="rId1" Type="http://schemas.openxmlformats.org/officeDocument/2006/relationships/image" Target="../media/image92.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09.wmf"/><Relationship Id="rId3" Type="http://schemas.openxmlformats.org/officeDocument/2006/relationships/image" Target="../media/image104.wmf"/><Relationship Id="rId7" Type="http://schemas.openxmlformats.org/officeDocument/2006/relationships/image" Target="../media/image108.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10" Type="http://schemas.openxmlformats.org/officeDocument/2006/relationships/image" Target="../media/image111.wmf"/><Relationship Id="rId4" Type="http://schemas.openxmlformats.org/officeDocument/2006/relationships/image" Target="../media/image105.wmf"/><Relationship Id="rId9" Type="http://schemas.openxmlformats.org/officeDocument/2006/relationships/image" Target="../media/image110.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7" Type="http://schemas.openxmlformats.org/officeDocument/2006/relationships/image" Target="../media/image18.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5" Type="http://schemas.openxmlformats.org/officeDocument/2006/relationships/image" Target="../media/image16.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 Id="rId9" Type="http://schemas.openxmlformats.org/officeDocument/2006/relationships/image" Target="../media/image4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2020-10-04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Multiplication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Multiplication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Multiplication of complex numbers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Multiplication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Multiplication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Multiplication of complex numbers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Multiplication of complex numbers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Multiplication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Multiplication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Multiplication of complex numbers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userDrawn="1"/>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41.wmf"/><Relationship Id="rId18" Type="http://schemas.openxmlformats.org/officeDocument/2006/relationships/oleObject" Target="../embeddings/oleObject35.bin"/><Relationship Id="rId3" Type="http://schemas.microsoft.com/office/2007/relationships/media" Target="../media/media10.wav"/><Relationship Id="rId21" Type="http://schemas.openxmlformats.org/officeDocument/2006/relationships/image" Target="../media/image45.wmf"/><Relationship Id="rId7" Type="http://schemas.openxmlformats.org/officeDocument/2006/relationships/image" Target="../media/image38.wmf"/><Relationship Id="rId12" Type="http://schemas.openxmlformats.org/officeDocument/2006/relationships/oleObject" Target="../embeddings/oleObject32.bin"/><Relationship Id="rId17" Type="http://schemas.openxmlformats.org/officeDocument/2006/relationships/image" Target="../media/image43.wmf"/><Relationship Id="rId2" Type="http://schemas.openxmlformats.org/officeDocument/2006/relationships/tags" Target="../tags/tag8.xml"/><Relationship Id="rId16" Type="http://schemas.openxmlformats.org/officeDocument/2006/relationships/oleObject" Target="../embeddings/oleObject34.bin"/><Relationship Id="rId20" Type="http://schemas.openxmlformats.org/officeDocument/2006/relationships/oleObject" Target="../embeddings/oleObject36.bin"/><Relationship Id="rId1" Type="http://schemas.openxmlformats.org/officeDocument/2006/relationships/vmlDrawing" Target="../drawings/vmlDrawing8.vml"/><Relationship Id="rId6" Type="http://schemas.openxmlformats.org/officeDocument/2006/relationships/oleObject" Target="../embeddings/oleObject29.bin"/><Relationship Id="rId11" Type="http://schemas.openxmlformats.org/officeDocument/2006/relationships/image" Target="../media/image40.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42.wmf"/><Relationship Id="rId23" Type="http://schemas.openxmlformats.org/officeDocument/2006/relationships/image" Target="../media/image46.wmf"/><Relationship Id="rId10" Type="http://schemas.openxmlformats.org/officeDocument/2006/relationships/oleObject" Target="../embeddings/oleObject31.bin"/><Relationship Id="rId19" Type="http://schemas.openxmlformats.org/officeDocument/2006/relationships/image" Target="../media/image44.wmf"/><Relationship Id="rId4" Type="http://schemas.openxmlformats.org/officeDocument/2006/relationships/audio" Target="../media/media10.wav"/><Relationship Id="rId9" Type="http://schemas.openxmlformats.org/officeDocument/2006/relationships/image" Target="../media/image39.wmf"/><Relationship Id="rId14" Type="http://schemas.openxmlformats.org/officeDocument/2006/relationships/oleObject" Target="../embeddings/oleObject33.bin"/><Relationship Id="rId22" Type="http://schemas.openxmlformats.org/officeDocument/2006/relationships/oleObject" Target="../embeddings/oleObject37.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8.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8.bin"/><Relationship Id="rId3" Type="http://schemas.microsoft.com/office/2007/relationships/media" Target="../media/media13.wav"/><Relationship Id="rId7" Type="http://schemas.openxmlformats.org/officeDocument/2006/relationships/image" Target="../media/image50.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48.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3.wav"/><Relationship Id="rId9" Type="http://schemas.openxmlformats.org/officeDocument/2006/relationships/image" Target="../media/image49.wmf"/></Relationships>
</file>

<file path=ppt/slides/_rels/slide14.xml.rels><?xml version="1.0" encoding="UTF-8" standalone="yes"?>
<Relationships xmlns="http://schemas.openxmlformats.org/package/2006/relationships"><Relationship Id="rId8" Type="http://schemas.openxmlformats.org/officeDocument/2006/relationships/image" Target="../media/image51.wmf"/><Relationship Id="rId3" Type="http://schemas.microsoft.com/office/2007/relationships/media" Target="../media/media14.wav"/><Relationship Id="rId7" Type="http://schemas.openxmlformats.org/officeDocument/2006/relationships/oleObject" Target="../embeddings/oleObject39.bin"/><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48.png"/><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14.wav"/><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7" Type="http://schemas.openxmlformats.org/officeDocument/2006/relationships/image" Target="../media/image9.png"/><Relationship Id="rId2" Type="http://schemas.microsoft.com/office/2007/relationships/media" Target="../media/media15.wav"/><Relationship Id="rId1" Type="http://schemas.openxmlformats.org/officeDocument/2006/relationships/tags" Target="../tags/tag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1.bin"/><Relationship Id="rId3" Type="http://schemas.microsoft.com/office/2007/relationships/media" Target="../media/media16.wav"/><Relationship Id="rId7" Type="http://schemas.openxmlformats.org/officeDocument/2006/relationships/image" Target="../media/image55.wmf"/><Relationship Id="rId12" Type="http://schemas.openxmlformats.org/officeDocument/2006/relationships/image" Target="../media/image8.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oleObject" Target="../embeddings/oleObject40.bin"/><Relationship Id="rId11" Type="http://schemas.openxmlformats.org/officeDocument/2006/relationships/image" Target="../media/image57.wmf"/><Relationship Id="rId5" Type="http://schemas.openxmlformats.org/officeDocument/2006/relationships/slideLayout" Target="../slideLayouts/slideLayout2.xml"/><Relationship Id="rId10" Type="http://schemas.openxmlformats.org/officeDocument/2006/relationships/oleObject" Target="../embeddings/oleObject42.bin"/><Relationship Id="rId4" Type="http://schemas.openxmlformats.org/officeDocument/2006/relationships/audio" Target="../media/media16.wav"/><Relationship Id="rId9" Type="http://schemas.openxmlformats.org/officeDocument/2006/relationships/image" Target="../media/image56.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61.wmf"/><Relationship Id="rId18" Type="http://schemas.openxmlformats.org/officeDocument/2006/relationships/oleObject" Target="../embeddings/oleObject49.bin"/><Relationship Id="rId3" Type="http://schemas.microsoft.com/office/2007/relationships/media" Target="../media/media17.wav"/><Relationship Id="rId21" Type="http://schemas.openxmlformats.org/officeDocument/2006/relationships/image" Target="../media/image65.wmf"/><Relationship Id="rId7" Type="http://schemas.openxmlformats.org/officeDocument/2006/relationships/image" Target="../media/image58.wmf"/><Relationship Id="rId12" Type="http://schemas.openxmlformats.org/officeDocument/2006/relationships/oleObject" Target="../embeddings/oleObject46.bin"/><Relationship Id="rId17" Type="http://schemas.openxmlformats.org/officeDocument/2006/relationships/image" Target="../media/image63.wmf"/><Relationship Id="rId2" Type="http://schemas.openxmlformats.org/officeDocument/2006/relationships/tags" Target="../tags/tag13.xml"/><Relationship Id="rId16" Type="http://schemas.openxmlformats.org/officeDocument/2006/relationships/oleObject" Target="../embeddings/oleObject48.bin"/><Relationship Id="rId20" Type="http://schemas.openxmlformats.org/officeDocument/2006/relationships/oleObject" Target="../embeddings/oleObject50.bin"/><Relationship Id="rId1" Type="http://schemas.openxmlformats.org/officeDocument/2006/relationships/vmlDrawing" Target="../drawings/vmlDrawing12.vml"/><Relationship Id="rId6" Type="http://schemas.openxmlformats.org/officeDocument/2006/relationships/oleObject" Target="../embeddings/oleObject43.bin"/><Relationship Id="rId11" Type="http://schemas.openxmlformats.org/officeDocument/2006/relationships/image" Target="../media/image60.wmf"/><Relationship Id="rId5" Type="http://schemas.openxmlformats.org/officeDocument/2006/relationships/slideLayout" Target="../slideLayouts/slideLayout2.xml"/><Relationship Id="rId15" Type="http://schemas.openxmlformats.org/officeDocument/2006/relationships/image" Target="../media/image62.wmf"/><Relationship Id="rId10" Type="http://schemas.openxmlformats.org/officeDocument/2006/relationships/oleObject" Target="../embeddings/oleObject45.bin"/><Relationship Id="rId19" Type="http://schemas.openxmlformats.org/officeDocument/2006/relationships/image" Target="../media/image64.wmf"/><Relationship Id="rId4" Type="http://schemas.openxmlformats.org/officeDocument/2006/relationships/audio" Target="../media/media17.wav"/><Relationship Id="rId9" Type="http://schemas.openxmlformats.org/officeDocument/2006/relationships/image" Target="../media/image59.wmf"/><Relationship Id="rId14" Type="http://schemas.openxmlformats.org/officeDocument/2006/relationships/oleObject" Target="../embeddings/oleObject47.bin"/><Relationship Id="rId22"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52.bin"/><Relationship Id="rId13" Type="http://schemas.openxmlformats.org/officeDocument/2006/relationships/image" Target="../media/image69.wmf"/><Relationship Id="rId18" Type="http://schemas.openxmlformats.org/officeDocument/2006/relationships/image" Target="../media/image8.png"/><Relationship Id="rId3" Type="http://schemas.microsoft.com/office/2007/relationships/media" Target="../media/media18.wav"/><Relationship Id="rId7" Type="http://schemas.openxmlformats.org/officeDocument/2006/relationships/image" Target="../media/image66.wmf"/><Relationship Id="rId12" Type="http://schemas.openxmlformats.org/officeDocument/2006/relationships/oleObject" Target="../embeddings/oleObject54.bin"/><Relationship Id="rId17" Type="http://schemas.openxmlformats.org/officeDocument/2006/relationships/image" Target="../media/image71.wmf"/><Relationship Id="rId2" Type="http://schemas.openxmlformats.org/officeDocument/2006/relationships/tags" Target="../tags/tag14.xml"/><Relationship Id="rId16" Type="http://schemas.openxmlformats.org/officeDocument/2006/relationships/oleObject" Target="../embeddings/oleObject56.bin"/><Relationship Id="rId1" Type="http://schemas.openxmlformats.org/officeDocument/2006/relationships/vmlDrawing" Target="../drawings/vmlDrawing13.vml"/><Relationship Id="rId6" Type="http://schemas.openxmlformats.org/officeDocument/2006/relationships/oleObject" Target="../embeddings/oleObject51.bin"/><Relationship Id="rId11" Type="http://schemas.openxmlformats.org/officeDocument/2006/relationships/image" Target="../media/image68.wmf"/><Relationship Id="rId5" Type="http://schemas.openxmlformats.org/officeDocument/2006/relationships/slideLayout" Target="../slideLayouts/slideLayout2.xml"/><Relationship Id="rId15" Type="http://schemas.openxmlformats.org/officeDocument/2006/relationships/image" Target="../media/image70.wmf"/><Relationship Id="rId10" Type="http://schemas.openxmlformats.org/officeDocument/2006/relationships/oleObject" Target="../embeddings/oleObject53.bin"/><Relationship Id="rId4" Type="http://schemas.openxmlformats.org/officeDocument/2006/relationships/audio" Target="../media/media18.wav"/><Relationship Id="rId9" Type="http://schemas.openxmlformats.org/officeDocument/2006/relationships/image" Target="../media/image67.wmf"/><Relationship Id="rId14" Type="http://schemas.openxmlformats.org/officeDocument/2006/relationships/oleObject" Target="../embeddings/oleObject5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8.bin"/><Relationship Id="rId13" Type="http://schemas.openxmlformats.org/officeDocument/2006/relationships/image" Target="../media/image75.wmf"/><Relationship Id="rId18" Type="http://schemas.openxmlformats.org/officeDocument/2006/relationships/oleObject" Target="../embeddings/oleObject63.bin"/><Relationship Id="rId3" Type="http://schemas.microsoft.com/office/2007/relationships/media" Target="../media/media19.wav"/><Relationship Id="rId7" Type="http://schemas.openxmlformats.org/officeDocument/2006/relationships/image" Target="../media/image72.wmf"/><Relationship Id="rId12" Type="http://schemas.openxmlformats.org/officeDocument/2006/relationships/oleObject" Target="../embeddings/oleObject60.bin"/><Relationship Id="rId17" Type="http://schemas.openxmlformats.org/officeDocument/2006/relationships/image" Target="../media/image77.wmf"/><Relationship Id="rId2" Type="http://schemas.openxmlformats.org/officeDocument/2006/relationships/tags" Target="../tags/tag15.xml"/><Relationship Id="rId16" Type="http://schemas.openxmlformats.org/officeDocument/2006/relationships/oleObject" Target="../embeddings/oleObject62.bin"/><Relationship Id="rId20" Type="http://schemas.openxmlformats.org/officeDocument/2006/relationships/image" Target="../media/image8.png"/><Relationship Id="rId1" Type="http://schemas.openxmlformats.org/officeDocument/2006/relationships/vmlDrawing" Target="../drawings/vmlDrawing14.vml"/><Relationship Id="rId6" Type="http://schemas.openxmlformats.org/officeDocument/2006/relationships/oleObject" Target="../embeddings/oleObject57.bin"/><Relationship Id="rId11" Type="http://schemas.openxmlformats.org/officeDocument/2006/relationships/image" Target="../media/image74.wmf"/><Relationship Id="rId5" Type="http://schemas.openxmlformats.org/officeDocument/2006/relationships/slideLayout" Target="../slideLayouts/slideLayout2.xml"/><Relationship Id="rId15" Type="http://schemas.openxmlformats.org/officeDocument/2006/relationships/image" Target="../media/image76.wmf"/><Relationship Id="rId10" Type="http://schemas.openxmlformats.org/officeDocument/2006/relationships/oleObject" Target="../embeddings/oleObject59.bin"/><Relationship Id="rId19" Type="http://schemas.openxmlformats.org/officeDocument/2006/relationships/image" Target="../media/image78.wmf"/><Relationship Id="rId4" Type="http://schemas.openxmlformats.org/officeDocument/2006/relationships/audio" Target="../media/media19.wav"/><Relationship Id="rId9" Type="http://schemas.openxmlformats.org/officeDocument/2006/relationships/image" Target="../media/image73.wmf"/><Relationship Id="rId14" Type="http://schemas.openxmlformats.org/officeDocument/2006/relationships/oleObject" Target="../embeddings/oleObject61.bin"/></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65.bin"/><Relationship Id="rId13" Type="http://schemas.openxmlformats.org/officeDocument/2006/relationships/image" Target="../media/image82.wmf"/><Relationship Id="rId18" Type="http://schemas.openxmlformats.org/officeDocument/2006/relationships/oleObject" Target="../embeddings/oleObject70.bin"/><Relationship Id="rId3" Type="http://schemas.microsoft.com/office/2007/relationships/media" Target="../media/media20.wav"/><Relationship Id="rId21" Type="http://schemas.openxmlformats.org/officeDocument/2006/relationships/image" Target="../media/image86.wmf"/><Relationship Id="rId7" Type="http://schemas.openxmlformats.org/officeDocument/2006/relationships/image" Target="../media/image79.wmf"/><Relationship Id="rId12" Type="http://schemas.openxmlformats.org/officeDocument/2006/relationships/oleObject" Target="../embeddings/oleObject67.bin"/><Relationship Id="rId17" Type="http://schemas.openxmlformats.org/officeDocument/2006/relationships/image" Target="../media/image84.wmf"/><Relationship Id="rId2" Type="http://schemas.openxmlformats.org/officeDocument/2006/relationships/tags" Target="../tags/tag16.xml"/><Relationship Id="rId16" Type="http://schemas.openxmlformats.org/officeDocument/2006/relationships/oleObject" Target="../embeddings/oleObject69.bin"/><Relationship Id="rId20" Type="http://schemas.openxmlformats.org/officeDocument/2006/relationships/oleObject" Target="../embeddings/oleObject71.bin"/><Relationship Id="rId1" Type="http://schemas.openxmlformats.org/officeDocument/2006/relationships/vmlDrawing" Target="../drawings/vmlDrawing15.vml"/><Relationship Id="rId6" Type="http://schemas.openxmlformats.org/officeDocument/2006/relationships/oleObject" Target="../embeddings/oleObject64.bin"/><Relationship Id="rId11" Type="http://schemas.openxmlformats.org/officeDocument/2006/relationships/image" Target="../media/image81.wmf"/><Relationship Id="rId24" Type="http://schemas.openxmlformats.org/officeDocument/2006/relationships/image" Target="../media/image8.png"/><Relationship Id="rId5" Type="http://schemas.openxmlformats.org/officeDocument/2006/relationships/slideLayout" Target="../slideLayouts/slideLayout2.xml"/><Relationship Id="rId15" Type="http://schemas.openxmlformats.org/officeDocument/2006/relationships/image" Target="../media/image83.wmf"/><Relationship Id="rId23" Type="http://schemas.openxmlformats.org/officeDocument/2006/relationships/image" Target="../media/image87.wmf"/><Relationship Id="rId10" Type="http://schemas.openxmlformats.org/officeDocument/2006/relationships/oleObject" Target="../embeddings/oleObject66.bin"/><Relationship Id="rId19" Type="http://schemas.openxmlformats.org/officeDocument/2006/relationships/image" Target="../media/image85.wmf"/><Relationship Id="rId4" Type="http://schemas.openxmlformats.org/officeDocument/2006/relationships/audio" Target="../media/media20.wav"/><Relationship Id="rId9" Type="http://schemas.openxmlformats.org/officeDocument/2006/relationships/image" Target="../media/image80.wmf"/><Relationship Id="rId14" Type="http://schemas.openxmlformats.org/officeDocument/2006/relationships/oleObject" Target="../embeddings/oleObject68.bin"/><Relationship Id="rId22" Type="http://schemas.openxmlformats.org/officeDocument/2006/relationships/oleObject" Target="../embeddings/oleObject72.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74.bin"/><Relationship Id="rId13" Type="http://schemas.openxmlformats.org/officeDocument/2006/relationships/image" Target="../media/image91.wmf"/><Relationship Id="rId3" Type="http://schemas.microsoft.com/office/2007/relationships/media" Target="../media/media21.wav"/><Relationship Id="rId7" Type="http://schemas.openxmlformats.org/officeDocument/2006/relationships/image" Target="../media/image88.wmf"/><Relationship Id="rId12" Type="http://schemas.openxmlformats.org/officeDocument/2006/relationships/oleObject" Target="../embeddings/oleObject76.bin"/><Relationship Id="rId2" Type="http://schemas.openxmlformats.org/officeDocument/2006/relationships/tags" Target="../tags/tag17.xml"/><Relationship Id="rId1" Type="http://schemas.openxmlformats.org/officeDocument/2006/relationships/vmlDrawing" Target="../drawings/vmlDrawing16.vml"/><Relationship Id="rId6" Type="http://schemas.openxmlformats.org/officeDocument/2006/relationships/oleObject" Target="../embeddings/oleObject73.bin"/><Relationship Id="rId11" Type="http://schemas.openxmlformats.org/officeDocument/2006/relationships/image" Target="../media/image90.wmf"/><Relationship Id="rId5" Type="http://schemas.openxmlformats.org/officeDocument/2006/relationships/slideLayout" Target="../slideLayouts/slideLayout2.xml"/><Relationship Id="rId10" Type="http://schemas.openxmlformats.org/officeDocument/2006/relationships/oleObject" Target="../embeddings/oleObject75.bin"/><Relationship Id="rId4" Type="http://schemas.openxmlformats.org/officeDocument/2006/relationships/audio" Target="../media/media21.wav"/><Relationship Id="rId9" Type="http://schemas.openxmlformats.org/officeDocument/2006/relationships/image" Target="../media/image89.wmf"/><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95.wmf"/><Relationship Id="rId18" Type="http://schemas.openxmlformats.org/officeDocument/2006/relationships/oleObject" Target="../embeddings/oleObject83.bin"/><Relationship Id="rId3" Type="http://schemas.microsoft.com/office/2007/relationships/media" Target="../media/media22.wav"/><Relationship Id="rId7" Type="http://schemas.openxmlformats.org/officeDocument/2006/relationships/image" Target="../media/image92.wmf"/><Relationship Id="rId12" Type="http://schemas.openxmlformats.org/officeDocument/2006/relationships/oleObject" Target="../embeddings/oleObject80.bin"/><Relationship Id="rId17" Type="http://schemas.openxmlformats.org/officeDocument/2006/relationships/image" Target="../media/image97.wmf"/><Relationship Id="rId2" Type="http://schemas.openxmlformats.org/officeDocument/2006/relationships/tags" Target="../tags/tag18.xml"/><Relationship Id="rId16" Type="http://schemas.openxmlformats.org/officeDocument/2006/relationships/oleObject" Target="../embeddings/oleObject82.bin"/><Relationship Id="rId20" Type="http://schemas.openxmlformats.org/officeDocument/2006/relationships/image" Target="../media/image8.png"/><Relationship Id="rId1" Type="http://schemas.openxmlformats.org/officeDocument/2006/relationships/vmlDrawing" Target="../drawings/vmlDrawing17.vml"/><Relationship Id="rId6" Type="http://schemas.openxmlformats.org/officeDocument/2006/relationships/oleObject" Target="../embeddings/oleObject77.bin"/><Relationship Id="rId11" Type="http://schemas.openxmlformats.org/officeDocument/2006/relationships/image" Target="../media/image94.wmf"/><Relationship Id="rId5" Type="http://schemas.openxmlformats.org/officeDocument/2006/relationships/slideLayout" Target="../slideLayouts/slideLayout2.xml"/><Relationship Id="rId15" Type="http://schemas.openxmlformats.org/officeDocument/2006/relationships/image" Target="../media/image96.wmf"/><Relationship Id="rId10" Type="http://schemas.openxmlformats.org/officeDocument/2006/relationships/oleObject" Target="../embeddings/oleObject79.bin"/><Relationship Id="rId19" Type="http://schemas.openxmlformats.org/officeDocument/2006/relationships/image" Target="../media/image98.wmf"/><Relationship Id="rId4" Type="http://schemas.openxmlformats.org/officeDocument/2006/relationships/audio" Target="../media/media22.wav"/><Relationship Id="rId9" Type="http://schemas.openxmlformats.org/officeDocument/2006/relationships/image" Target="../media/image93.wmf"/><Relationship Id="rId14" Type="http://schemas.openxmlformats.org/officeDocument/2006/relationships/oleObject" Target="../embeddings/oleObject81.bin"/></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85.bin"/><Relationship Id="rId3" Type="http://schemas.microsoft.com/office/2007/relationships/media" Target="../media/media23.wav"/><Relationship Id="rId7" Type="http://schemas.openxmlformats.org/officeDocument/2006/relationships/image" Target="../media/image99.wmf"/><Relationship Id="rId12" Type="http://schemas.openxmlformats.org/officeDocument/2006/relationships/image" Target="../media/image8.png"/><Relationship Id="rId2" Type="http://schemas.openxmlformats.org/officeDocument/2006/relationships/tags" Target="../tags/tag19.xml"/><Relationship Id="rId1" Type="http://schemas.openxmlformats.org/officeDocument/2006/relationships/vmlDrawing" Target="../drawings/vmlDrawing18.vml"/><Relationship Id="rId6" Type="http://schemas.openxmlformats.org/officeDocument/2006/relationships/oleObject" Target="../embeddings/oleObject84.bin"/><Relationship Id="rId11" Type="http://schemas.openxmlformats.org/officeDocument/2006/relationships/image" Target="../media/image101.wmf"/><Relationship Id="rId5" Type="http://schemas.openxmlformats.org/officeDocument/2006/relationships/slideLayout" Target="../slideLayouts/slideLayout2.xml"/><Relationship Id="rId10" Type="http://schemas.openxmlformats.org/officeDocument/2006/relationships/oleObject" Target="../embeddings/oleObject86.bin"/><Relationship Id="rId4" Type="http://schemas.openxmlformats.org/officeDocument/2006/relationships/audio" Target="../media/media23.wav"/><Relationship Id="rId9" Type="http://schemas.openxmlformats.org/officeDocument/2006/relationships/image" Target="../media/image100.wmf"/></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88.bin"/><Relationship Id="rId13" Type="http://schemas.openxmlformats.org/officeDocument/2006/relationships/image" Target="../media/image105.wmf"/><Relationship Id="rId18" Type="http://schemas.openxmlformats.org/officeDocument/2006/relationships/oleObject" Target="../embeddings/oleObject93.bin"/><Relationship Id="rId26" Type="http://schemas.openxmlformats.org/officeDocument/2006/relationships/image" Target="../media/image8.png"/><Relationship Id="rId3" Type="http://schemas.microsoft.com/office/2007/relationships/media" Target="../media/media24.wav"/><Relationship Id="rId21" Type="http://schemas.openxmlformats.org/officeDocument/2006/relationships/image" Target="../media/image109.wmf"/><Relationship Id="rId7" Type="http://schemas.openxmlformats.org/officeDocument/2006/relationships/image" Target="../media/image102.wmf"/><Relationship Id="rId12" Type="http://schemas.openxmlformats.org/officeDocument/2006/relationships/oleObject" Target="../embeddings/oleObject90.bin"/><Relationship Id="rId17" Type="http://schemas.openxmlformats.org/officeDocument/2006/relationships/image" Target="../media/image107.wmf"/><Relationship Id="rId25" Type="http://schemas.openxmlformats.org/officeDocument/2006/relationships/image" Target="../media/image111.wmf"/><Relationship Id="rId2" Type="http://schemas.openxmlformats.org/officeDocument/2006/relationships/tags" Target="../tags/tag20.xml"/><Relationship Id="rId16" Type="http://schemas.openxmlformats.org/officeDocument/2006/relationships/oleObject" Target="../embeddings/oleObject92.bin"/><Relationship Id="rId20" Type="http://schemas.openxmlformats.org/officeDocument/2006/relationships/oleObject" Target="../embeddings/oleObject94.bin"/><Relationship Id="rId1" Type="http://schemas.openxmlformats.org/officeDocument/2006/relationships/vmlDrawing" Target="../drawings/vmlDrawing19.vml"/><Relationship Id="rId6" Type="http://schemas.openxmlformats.org/officeDocument/2006/relationships/oleObject" Target="../embeddings/oleObject87.bin"/><Relationship Id="rId11" Type="http://schemas.openxmlformats.org/officeDocument/2006/relationships/image" Target="../media/image104.wmf"/><Relationship Id="rId24" Type="http://schemas.openxmlformats.org/officeDocument/2006/relationships/oleObject" Target="../embeddings/oleObject96.bin"/><Relationship Id="rId5" Type="http://schemas.openxmlformats.org/officeDocument/2006/relationships/slideLayout" Target="../slideLayouts/slideLayout2.xml"/><Relationship Id="rId15" Type="http://schemas.openxmlformats.org/officeDocument/2006/relationships/image" Target="../media/image106.wmf"/><Relationship Id="rId23" Type="http://schemas.openxmlformats.org/officeDocument/2006/relationships/image" Target="../media/image110.wmf"/><Relationship Id="rId10" Type="http://schemas.openxmlformats.org/officeDocument/2006/relationships/oleObject" Target="../embeddings/oleObject89.bin"/><Relationship Id="rId19" Type="http://schemas.openxmlformats.org/officeDocument/2006/relationships/image" Target="../media/image108.wmf"/><Relationship Id="rId4" Type="http://schemas.openxmlformats.org/officeDocument/2006/relationships/audio" Target="../media/media24.wav"/><Relationship Id="rId9" Type="http://schemas.openxmlformats.org/officeDocument/2006/relationships/image" Target="../media/image103.wmf"/><Relationship Id="rId14" Type="http://schemas.openxmlformats.org/officeDocument/2006/relationships/oleObject" Target="../embeddings/oleObject91.bin"/><Relationship Id="rId22" Type="http://schemas.openxmlformats.org/officeDocument/2006/relationships/oleObject" Target="../embeddings/oleObject95.bin"/></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wav"/><Relationship Id="rId9" Type="http://schemas.openxmlformats.org/officeDocument/2006/relationships/image" Target="../media/image11.w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5.wmf"/><Relationship Id="rId18" Type="http://schemas.openxmlformats.org/officeDocument/2006/relationships/oleObject" Target="../embeddings/oleObject9.bin"/><Relationship Id="rId3" Type="http://schemas.microsoft.com/office/2007/relationships/media" Target="../media/media4.wav"/><Relationship Id="rId7" Type="http://schemas.openxmlformats.org/officeDocument/2006/relationships/image" Target="../media/image12.wmf"/><Relationship Id="rId12" Type="http://schemas.openxmlformats.org/officeDocument/2006/relationships/oleObject" Target="../embeddings/oleObject6.bin"/><Relationship Id="rId17" Type="http://schemas.openxmlformats.org/officeDocument/2006/relationships/image" Target="../media/image17.wmf"/><Relationship Id="rId2" Type="http://schemas.openxmlformats.org/officeDocument/2006/relationships/tags" Target="../tags/tag2.xml"/><Relationship Id="rId16" Type="http://schemas.openxmlformats.org/officeDocument/2006/relationships/oleObject" Target="../embeddings/oleObject8.bin"/><Relationship Id="rId20"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14.wmf"/><Relationship Id="rId5" Type="http://schemas.openxmlformats.org/officeDocument/2006/relationships/slideLayout" Target="../slideLayouts/slideLayout2.xml"/><Relationship Id="rId15" Type="http://schemas.openxmlformats.org/officeDocument/2006/relationships/image" Target="../media/image16.wmf"/><Relationship Id="rId10" Type="http://schemas.openxmlformats.org/officeDocument/2006/relationships/oleObject" Target="../embeddings/oleObject5.bin"/><Relationship Id="rId19" Type="http://schemas.openxmlformats.org/officeDocument/2006/relationships/image" Target="../media/image18.wmf"/><Relationship Id="rId4" Type="http://schemas.openxmlformats.org/officeDocument/2006/relationships/audio" Target="../media/media4.wav"/><Relationship Id="rId9" Type="http://schemas.openxmlformats.org/officeDocument/2006/relationships/image" Target="../media/image13.wmf"/><Relationship Id="rId14" Type="http://schemas.openxmlformats.org/officeDocument/2006/relationships/oleObject" Target="../embeddings/oleObject7.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1.bin"/><Relationship Id="rId13" Type="http://schemas.openxmlformats.org/officeDocument/2006/relationships/image" Target="../media/image22.wmf"/><Relationship Id="rId18" Type="http://schemas.openxmlformats.org/officeDocument/2006/relationships/image" Target="../media/image8.png"/><Relationship Id="rId3" Type="http://schemas.microsoft.com/office/2007/relationships/media" Target="../media/media5.wav"/><Relationship Id="rId7" Type="http://schemas.openxmlformats.org/officeDocument/2006/relationships/image" Target="../media/image19.wmf"/><Relationship Id="rId12" Type="http://schemas.openxmlformats.org/officeDocument/2006/relationships/oleObject" Target="../embeddings/oleObject13.bin"/><Relationship Id="rId17" Type="http://schemas.openxmlformats.org/officeDocument/2006/relationships/image" Target="../media/image24.wmf"/><Relationship Id="rId2" Type="http://schemas.openxmlformats.org/officeDocument/2006/relationships/tags" Target="../tags/tag3.xml"/><Relationship Id="rId16" Type="http://schemas.openxmlformats.org/officeDocument/2006/relationships/oleObject" Target="../embeddings/oleObject15.bin"/><Relationship Id="rId1" Type="http://schemas.openxmlformats.org/officeDocument/2006/relationships/vmlDrawing" Target="../drawings/vmlDrawing3.vml"/><Relationship Id="rId6" Type="http://schemas.openxmlformats.org/officeDocument/2006/relationships/oleObject" Target="../embeddings/oleObject10.bin"/><Relationship Id="rId11" Type="http://schemas.openxmlformats.org/officeDocument/2006/relationships/image" Target="../media/image21.wmf"/><Relationship Id="rId5" Type="http://schemas.openxmlformats.org/officeDocument/2006/relationships/slideLayout" Target="../slideLayouts/slideLayout2.xml"/><Relationship Id="rId15" Type="http://schemas.openxmlformats.org/officeDocument/2006/relationships/image" Target="../media/image23.wmf"/><Relationship Id="rId10" Type="http://schemas.openxmlformats.org/officeDocument/2006/relationships/oleObject" Target="../embeddings/oleObject12.bin"/><Relationship Id="rId4" Type="http://schemas.openxmlformats.org/officeDocument/2006/relationships/audio" Target="../media/media5.wav"/><Relationship Id="rId9" Type="http://schemas.openxmlformats.org/officeDocument/2006/relationships/image" Target="../media/image20.wmf"/><Relationship Id="rId14" Type="http://schemas.openxmlformats.org/officeDocument/2006/relationships/oleObject" Target="../embeddings/oleObject14.bin"/></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17.bin"/><Relationship Id="rId3" Type="http://schemas.microsoft.com/office/2007/relationships/media" Target="../media/media6.wav"/><Relationship Id="rId7" Type="http://schemas.openxmlformats.org/officeDocument/2006/relationships/image" Target="../media/image25.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6.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wav"/><Relationship Id="rId9" Type="http://schemas.openxmlformats.org/officeDocument/2006/relationships/image" Target="../media/image26.wmf"/></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7.wav"/><Relationship Id="rId7" Type="http://schemas.openxmlformats.org/officeDocument/2006/relationships/image" Target="../media/image27.wmf"/><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oleObject" Target="../embeddings/oleObject18.bin"/><Relationship Id="rId5" Type="http://schemas.openxmlformats.org/officeDocument/2006/relationships/slideLayout" Target="../slideLayouts/slideLayout2.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0.bin"/><Relationship Id="rId13" Type="http://schemas.openxmlformats.org/officeDocument/2006/relationships/image" Target="../media/image31.wmf"/><Relationship Id="rId18" Type="http://schemas.openxmlformats.org/officeDocument/2006/relationships/image" Target="../media/image8.png"/><Relationship Id="rId3" Type="http://schemas.microsoft.com/office/2007/relationships/media" Target="../media/media8.wav"/><Relationship Id="rId7" Type="http://schemas.openxmlformats.org/officeDocument/2006/relationships/image" Target="../media/image28.wmf"/><Relationship Id="rId12" Type="http://schemas.openxmlformats.org/officeDocument/2006/relationships/oleObject" Target="../embeddings/oleObject22.bin"/><Relationship Id="rId17" Type="http://schemas.openxmlformats.org/officeDocument/2006/relationships/image" Target="../media/image33.wmf"/><Relationship Id="rId2" Type="http://schemas.openxmlformats.org/officeDocument/2006/relationships/tags" Target="../tags/tag6.xml"/><Relationship Id="rId16" Type="http://schemas.openxmlformats.org/officeDocument/2006/relationships/oleObject" Target="../embeddings/oleObject24.bin"/><Relationship Id="rId1" Type="http://schemas.openxmlformats.org/officeDocument/2006/relationships/vmlDrawing" Target="../drawings/vmlDrawing6.vml"/><Relationship Id="rId6" Type="http://schemas.openxmlformats.org/officeDocument/2006/relationships/oleObject" Target="../embeddings/oleObject19.bin"/><Relationship Id="rId11" Type="http://schemas.openxmlformats.org/officeDocument/2006/relationships/image" Target="../media/image30.wmf"/><Relationship Id="rId5" Type="http://schemas.openxmlformats.org/officeDocument/2006/relationships/slideLayout" Target="../slideLayouts/slideLayout2.xml"/><Relationship Id="rId15" Type="http://schemas.openxmlformats.org/officeDocument/2006/relationships/image" Target="../media/image32.wmf"/><Relationship Id="rId10" Type="http://schemas.openxmlformats.org/officeDocument/2006/relationships/oleObject" Target="../embeddings/oleObject21.bin"/><Relationship Id="rId4" Type="http://schemas.openxmlformats.org/officeDocument/2006/relationships/audio" Target="../media/media8.wav"/><Relationship Id="rId9" Type="http://schemas.openxmlformats.org/officeDocument/2006/relationships/image" Target="../media/image29.wmf"/><Relationship Id="rId14" Type="http://schemas.openxmlformats.org/officeDocument/2006/relationships/oleObject" Target="../embeddings/oleObject23.bin"/></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37.wmf"/><Relationship Id="rId3" Type="http://schemas.microsoft.com/office/2007/relationships/media" Target="../media/media9.wav"/><Relationship Id="rId7" Type="http://schemas.openxmlformats.org/officeDocument/2006/relationships/image" Target="../media/image34.wmf"/><Relationship Id="rId12" Type="http://schemas.openxmlformats.org/officeDocument/2006/relationships/oleObject" Target="../embeddings/oleObject28.bin"/><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oleObject" Target="../embeddings/oleObject25.bin"/><Relationship Id="rId11" Type="http://schemas.openxmlformats.org/officeDocument/2006/relationships/image" Target="../media/image36.wmf"/><Relationship Id="rId5" Type="http://schemas.openxmlformats.org/officeDocument/2006/relationships/slideLayout" Target="../slideLayouts/slideLayout2.xml"/><Relationship Id="rId10" Type="http://schemas.openxmlformats.org/officeDocument/2006/relationships/oleObject" Target="../embeddings/oleObject27.bin"/><Relationship Id="rId4" Type="http://schemas.openxmlformats.org/officeDocument/2006/relationships/audio" Target="../media/media9.wav"/><Relationship Id="rId9" Type="http://schemas.openxmlformats.org/officeDocument/2006/relationships/image" Target="../media/image35.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1.6.8.4 Multiplication</a:t>
            </a:r>
            <a:br>
              <a:rPr lang="en-US" dirty="0" smtClean="0"/>
            </a:br>
            <a:r>
              <a:rPr lang="en-US" dirty="0" smtClean="0"/>
              <a:t>of complex numbers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7646"/>
    </mc:Choice>
    <mc:Fallback xmlns="">
      <p:transition spd="slow" advTm="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 representation</a:t>
            </a:r>
            <a:endParaRPr lang="en-CA" i="1" dirty="0"/>
          </a:p>
        </p:txBody>
      </p:sp>
      <p:sp>
        <p:nvSpPr>
          <p:cNvPr id="3" name="Content Placeholder 2"/>
          <p:cNvSpPr>
            <a:spLocks noGrp="1"/>
          </p:cNvSpPr>
          <p:nvPr>
            <p:ph idx="1"/>
          </p:nvPr>
        </p:nvSpPr>
        <p:spPr/>
        <p:txBody>
          <a:bodyPr/>
          <a:lstStyle/>
          <a:p>
            <a:r>
              <a:rPr lang="en-US" dirty="0" smtClean="0"/>
              <a:t>Thus, </a:t>
            </a:r>
          </a:p>
          <a:p>
            <a:pPr lvl="1"/>
            <a:r>
              <a:rPr lang="en-US" dirty="0" smtClean="0"/>
              <a:t>Multiply the magnitudes and add the angles</a:t>
            </a:r>
          </a:p>
          <a:p>
            <a:pPr lvl="1"/>
            <a:endParaRPr lang="en-US" dirty="0"/>
          </a:p>
          <a:p>
            <a:r>
              <a:rPr lang="en-US" dirty="0" smtClean="0"/>
              <a:t>Examples:</a:t>
            </a:r>
          </a:p>
          <a:p>
            <a:pPr lvl="1"/>
            <a:r>
              <a:rPr lang="en-US" dirty="0" smtClean="0"/>
              <a:t>The value                     and</a:t>
            </a:r>
          </a:p>
          <a:p>
            <a:pPr lvl="1"/>
            <a:endParaRPr lang="en-US" dirty="0"/>
          </a:p>
          <a:p>
            <a:pPr lvl="1"/>
            <a:endParaRPr lang="en-US" dirty="0" smtClean="0"/>
          </a:p>
          <a:p>
            <a:pPr lvl="1"/>
            <a:r>
              <a:rPr lang="en-US" dirty="0" smtClean="0"/>
              <a:t>Given                                 and                       ,</a:t>
            </a:r>
          </a:p>
          <a:p>
            <a:pPr lvl="1"/>
            <a:endParaRPr lang="en-US" dirty="0"/>
          </a:p>
          <a:p>
            <a:pPr marL="457200" lvl="1" indent="0">
              <a:buNone/>
            </a:pPr>
            <a:r>
              <a:rPr lang="en-US" dirty="0" smtClean="0"/>
              <a:t>      we have </a:t>
            </a:r>
          </a:p>
          <a:p>
            <a:pPr marL="457200" lvl="1" indent="0">
              <a:buNone/>
            </a:pPr>
            <a:endParaRPr lang="en-US" dirty="0"/>
          </a:p>
          <a:p>
            <a:pPr marL="457200" lvl="1" indent="0">
              <a:buNone/>
            </a:pPr>
            <a:r>
              <a:rPr lang="en-US" dirty="0" smtClean="0"/>
              <a:t>       which equals</a:t>
            </a:r>
            <a:endParaRPr lang="en-US" dirty="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1" name="Object 10"/>
          <p:cNvGraphicFramePr>
            <a:graphicFrameLocks noChangeAspect="1"/>
          </p:cNvGraphicFramePr>
          <p:nvPr>
            <p:extLst>
              <p:ext uri="{D42A27DB-BD31-4B8C-83A1-F6EECF244321}">
                <p14:modId xmlns:p14="http://schemas.microsoft.com/office/powerpoint/2010/main" val="3327367409"/>
              </p:ext>
            </p:extLst>
          </p:nvPr>
        </p:nvGraphicFramePr>
        <p:xfrm>
          <a:off x="1622425" y="1584325"/>
          <a:ext cx="4702175" cy="493713"/>
        </p:xfrm>
        <a:graphic>
          <a:graphicData uri="http://schemas.openxmlformats.org/presentationml/2006/ole">
            <mc:AlternateContent xmlns:mc="http://schemas.openxmlformats.org/markup-compatibility/2006">
              <mc:Choice xmlns:v="urn:schemas-microsoft-com:vml" Requires="v">
                <p:oleObj spid="_x0000_s37962" name="Equation" r:id="rId6" imgW="3886200" imgH="406080" progId="Equation.DSMT4">
                  <p:embed/>
                </p:oleObj>
              </mc:Choice>
              <mc:Fallback>
                <p:oleObj name="Equation" r:id="rId6" imgW="3886200" imgH="406080" progId="Equation.DSMT4">
                  <p:embed/>
                  <p:pic>
                    <p:nvPicPr>
                      <p:cNvPr id="0" name=""/>
                      <p:cNvPicPr>
                        <a:picLocks noChangeAspect="1" noChangeArrowheads="1"/>
                      </p:cNvPicPr>
                      <p:nvPr/>
                    </p:nvPicPr>
                    <p:blipFill>
                      <a:blip r:embed="rId7"/>
                      <a:srcRect/>
                      <a:stretch>
                        <a:fillRect/>
                      </a:stretch>
                    </p:blipFill>
                    <p:spPr bwMode="auto">
                      <a:xfrm>
                        <a:off x="1622425" y="1584325"/>
                        <a:ext cx="4702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92987552"/>
              </p:ext>
            </p:extLst>
          </p:nvPr>
        </p:nvGraphicFramePr>
        <p:xfrm>
          <a:off x="2476500" y="3200400"/>
          <a:ext cx="1062038" cy="401638"/>
        </p:xfrm>
        <a:graphic>
          <a:graphicData uri="http://schemas.openxmlformats.org/presentationml/2006/ole">
            <mc:AlternateContent xmlns:mc="http://schemas.openxmlformats.org/markup-compatibility/2006">
              <mc:Choice xmlns:v="urn:schemas-microsoft-com:vml" Requires="v">
                <p:oleObj spid="_x0000_s37963" name="Equation" r:id="rId8" imgW="876240" imgH="330120" progId="Equation.DSMT4">
                  <p:embed/>
                </p:oleObj>
              </mc:Choice>
              <mc:Fallback>
                <p:oleObj name="Equation" r:id="rId8" imgW="876240" imgH="330120" progId="Equation.DSMT4">
                  <p:embed/>
                  <p:pic>
                    <p:nvPicPr>
                      <p:cNvPr id="0" name=""/>
                      <p:cNvPicPr>
                        <a:picLocks noChangeAspect="1" noChangeArrowheads="1"/>
                      </p:cNvPicPr>
                      <p:nvPr/>
                    </p:nvPicPr>
                    <p:blipFill>
                      <a:blip r:embed="rId9"/>
                      <a:srcRect/>
                      <a:stretch>
                        <a:fillRect/>
                      </a:stretch>
                    </p:blipFill>
                    <p:spPr bwMode="auto">
                      <a:xfrm>
                        <a:off x="2476500" y="3200400"/>
                        <a:ext cx="1062038"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620287015"/>
              </p:ext>
            </p:extLst>
          </p:nvPr>
        </p:nvGraphicFramePr>
        <p:xfrm>
          <a:off x="2170113" y="3694113"/>
          <a:ext cx="2244725" cy="463550"/>
        </p:xfrm>
        <a:graphic>
          <a:graphicData uri="http://schemas.openxmlformats.org/presentationml/2006/ole">
            <mc:AlternateContent xmlns:mc="http://schemas.openxmlformats.org/markup-compatibility/2006">
              <mc:Choice xmlns:v="urn:schemas-microsoft-com:vml" Requires="v">
                <p:oleObj spid="_x0000_s37964" name="Equation" r:id="rId10" imgW="1854000" imgH="380880" progId="Equation.DSMT4">
                  <p:embed/>
                </p:oleObj>
              </mc:Choice>
              <mc:Fallback>
                <p:oleObj name="Equation" r:id="rId10" imgW="1854000" imgH="380880" progId="Equation.DSMT4">
                  <p:embed/>
                  <p:pic>
                    <p:nvPicPr>
                      <p:cNvPr id="0" name=""/>
                      <p:cNvPicPr>
                        <a:picLocks noChangeAspect="1" noChangeArrowheads="1"/>
                      </p:cNvPicPr>
                      <p:nvPr/>
                    </p:nvPicPr>
                    <p:blipFill>
                      <a:blip r:embed="rId11"/>
                      <a:srcRect/>
                      <a:stretch>
                        <a:fillRect/>
                      </a:stretch>
                    </p:blipFill>
                    <p:spPr bwMode="auto">
                      <a:xfrm>
                        <a:off x="2170113" y="3694113"/>
                        <a:ext cx="22447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357318105"/>
              </p:ext>
            </p:extLst>
          </p:nvPr>
        </p:nvGraphicFramePr>
        <p:xfrm>
          <a:off x="2028825" y="4311650"/>
          <a:ext cx="1706563" cy="463550"/>
        </p:xfrm>
        <a:graphic>
          <a:graphicData uri="http://schemas.openxmlformats.org/presentationml/2006/ole">
            <mc:AlternateContent xmlns:mc="http://schemas.openxmlformats.org/markup-compatibility/2006">
              <mc:Choice xmlns:v="urn:schemas-microsoft-com:vml" Requires="v">
                <p:oleObj spid="_x0000_s37965" name="Equation" r:id="rId12" imgW="1409400" imgH="380880" progId="Equation.DSMT4">
                  <p:embed/>
                </p:oleObj>
              </mc:Choice>
              <mc:Fallback>
                <p:oleObj name="Equation" r:id="rId12" imgW="1409400" imgH="380880" progId="Equation.DSMT4">
                  <p:embed/>
                  <p:pic>
                    <p:nvPicPr>
                      <p:cNvPr id="0" name=""/>
                      <p:cNvPicPr>
                        <a:picLocks noChangeAspect="1" noChangeArrowheads="1"/>
                      </p:cNvPicPr>
                      <p:nvPr/>
                    </p:nvPicPr>
                    <p:blipFill>
                      <a:blip r:embed="rId13"/>
                      <a:srcRect/>
                      <a:stretch>
                        <a:fillRect/>
                      </a:stretch>
                    </p:blipFill>
                    <p:spPr bwMode="auto">
                      <a:xfrm>
                        <a:off x="2028825" y="4311650"/>
                        <a:ext cx="17065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77845822"/>
              </p:ext>
            </p:extLst>
          </p:nvPr>
        </p:nvGraphicFramePr>
        <p:xfrm>
          <a:off x="4427597" y="4379325"/>
          <a:ext cx="1260475" cy="309563"/>
        </p:xfrm>
        <a:graphic>
          <a:graphicData uri="http://schemas.openxmlformats.org/presentationml/2006/ole">
            <mc:AlternateContent xmlns:mc="http://schemas.openxmlformats.org/markup-compatibility/2006">
              <mc:Choice xmlns:v="urn:schemas-microsoft-com:vml" Requires="v">
                <p:oleObj spid="_x0000_s37966" name="Equation" r:id="rId14" imgW="1041120" imgH="253800" progId="Equation.DSMT4">
                  <p:embed/>
                </p:oleObj>
              </mc:Choice>
              <mc:Fallback>
                <p:oleObj name="Equation" r:id="rId14" imgW="1041120" imgH="253800" progId="Equation.DSMT4">
                  <p:embed/>
                  <p:pic>
                    <p:nvPicPr>
                      <p:cNvPr id="0" name=""/>
                      <p:cNvPicPr>
                        <a:picLocks noChangeAspect="1" noChangeArrowheads="1"/>
                      </p:cNvPicPr>
                      <p:nvPr/>
                    </p:nvPicPr>
                    <p:blipFill>
                      <a:blip r:embed="rId15"/>
                      <a:srcRect/>
                      <a:stretch>
                        <a:fillRect/>
                      </a:stretch>
                    </p:blipFill>
                    <p:spPr bwMode="auto">
                      <a:xfrm>
                        <a:off x="4427597" y="4379325"/>
                        <a:ext cx="126047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152469656"/>
              </p:ext>
            </p:extLst>
          </p:nvPr>
        </p:nvGraphicFramePr>
        <p:xfrm>
          <a:off x="2394010" y="5064712"/>
          <a:ext cx="2581275" cy="463550"/>
        </p:xfrm>
        <a:graphic>
          <a:graphicData uri="http://schemas.openxmlformats.org/presentationml/2006/ole">
            <mc:AlternateContent xmlns:mc="http://schemas.openxmlformats.org/markup-compatibility/2006">
              <mc:Choice xmlns:v="urn:schemas-microsoft-com:vml" Requires="v">
                <p:oleObj spid="_x0000_s37967" name="Equation" r:id="rId16" imgW="2133360" imgH="380880" progId="Equation.DSMT4">
                  <p:embed/>
                </p:oleObj>
              </mc:Choice>
              <mc:Fallback>
                <p:oleObj name="Equation" r:id="rId16" imgW="2133360" imgH="380880" progId="Equation.DSMT4">
                  <p:embed/>
                  <p:pic>
                    <p:nvPicPr>
                      <p:cNvPr id="0" name=""/>
                      <p:cNvPicPr>
                        <a:picLocks noChangeAspect="1" noChangeArrowheads="1"/>
                      </p:cNvPicPr>
                      <p:nvPr/>
                    </p:nvPicPr>
                    <p:blipFill>
                      <a:blip r:embed="rId17"/>
                      <a:srcRect/>
                      <a:stretch>
                        <a:fillRect/>
                      </a:stretch>
                    </p:blipFill>
                    <p:spPr bwMode="auto">
                      <a:xfrm>
                        <a:off x="2394010" y="5064712"/>
                        <a:ext cx="25812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664266717"/>
              </p:ext>
            </p:extLst>
          </p:nvPr>
        </p:nvGraphicFramePr>
        <p:xfrm>
          <a:off x="3033713" y="5765800"/>
          <a:ext cx="3535362" cy="587375"/>
        </p:xfrm>
        <a:graphic>
          <a:graphicData uri="http://schemas.openxmlformats.org/presentationml/2006/ole">
            <mc:AlternateContent xmlns:mc="http://schemas.openxmlformats.org/markup-compatibility/2006">
              <mc:Choice xmlns:v="urn:schemas-microsoft-com:vml" Requires="v">
                <p:oleObj spid="_x0000_s37968" name="Equation" r:id="rId18" imgW="2920680" imgH="482400" progId="Equation.DSMT4">
                  <p:embed/>
                </p:oleObj>
              </mc:Choice>
              <mc:Fallback>
                <p:oleObj name="Equation" r:id="rId18" imgW="2920680" imgH="482400" progId="Equation.DSMT4">
                  <p:embed/>
                  <p:pic>
                    <p:nvPicPr>
                      <p:cNvPr id="0" name=""/>
                      <p:cNvPicPr>
                        <a:picLocks noChangeAspect="1" noChangeArrowheads="1"/>
                      </p:cNvPicPr>
                      <p:nvPr/>
                    </p:nvPicPr>
                    <p:blipFill>
                      <a:blip r:embed="rId19"/>
                      <a:srcRect/>
                      <a:stretch>
                        <a:fillRect/>
                      </a:stretch>
                    </p:blipFill>
                    <p:spPr bwMode="auto">
                      <a:xfrm>
                        <a:off x="3033713" y="5765800"/>
                        <a:ext cx="353536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207039453"/>
              </p:ext>
            </p:extLst>
          </p:nvPr>
        </p:nvGraphicFramePr>
        <p:xfrm>
          <a:off x="4495800" y="3690938"/>
          <a:ext cx="1644650" cy="461962"/>
        </p:xfrm>
        <a:graphic>
          <a:graphicData uri="http://schemas.openxmlformats.org/presentationml/2006/ole">
            <mc:AlternateContent xmlns:mc="http://schemas.openxmlformats.org/markup-compatibility/2006">
              <mc:Choice xmlns:v="urn:schemas-microsoft-com:vml" Requires="v">
                <p:oleObj spid="_x0000_s37969" name="Equation" r:id="rId20" imgW="1358640" imgH="380880" progId="Equation.DSMT4">
                  <p:embed/>
                </p:oleObj>
              </mc:Choice>
              <mc:Fallback>
                <p:oleObj name="Equation" r:id="rId20" imgW="1358640" imgH="380880" progId="Equation.DSMT4">
                  <p:embed/>
                  <p:pic>
                    <p:nvPicPr>
                      <p:cNvPr id="0" name=""/>
                      <p:cNvPicPr>
                        <a:picLocks noChangeAspect="1" noChangeArrowheads="1"/>
                      </p:cNvPicPr>
                      <p:nvPr/>
                    </p:nvPicPr>
                    <p:blipFill>
                      <a:blip r:embed="rId21"/>
                      <a:srcRect/>
                      <a:stretch>
                        <a:fillRect/>
                      </a:stretch>
                    </p:blipFill>
                    <p:spPr bwMode="auto">
                      <a:xfrm>
                        <a:off x="4495800" y="3690938"/>
                        <a:ext cx="16446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998716592"/>
              </p:ext>
            </p:extLst>
          </p:nvPr>
        </p:nvGraphicFramePr>
        <p:xfrm>
          <a:off x="6248400" y="3760434"/>
          <a:ext cx="1444625" cy="309563"/>
        </p:xfrm>
        <a:graphic>
          <a:graphicData uri="http://schemas.openxmlformats.org/presentationml/2006/ole">
            <mc:AlternateContent xmlns:mc="http://schemas.openxmlformats.org/markup-compatibility/2006">
              <mc:Choice xmlns:v="urn:schemas-microsoft-com:vml" Requires="v">
                <p:oleObj spid="_x0000_s37970" name="Equation" r:id="rId22" imgW="1193760" imgH="253800" progId="Equation.DSMT4">
                  <p:embed/>
                </p:oleObj>
              </mc:Choice>
              <mc:Fallback>
                <p:oleObj name="Equation" r:id="rId22" imgW="1193760" imgH="253800" progId="Equation.DSMT4">
                  <p:embed/>
                  <p:pic>
                    <p:nvPicPr>
                      <p:cNvPr id="0" name=""/>
                      <p:cNvPicPr>
                        <a:picLocks noChangeAspect="1" noChangeArrowheads="1"/>
                      </p:cNvPicPr>
                      <p:nvPr/>
                    </p:nvPicPr>
                    <p:blipFill>
                      <a:blip r:embed="rId23"/>
                      <a:srcRect/>
                      <a:stretch>
                        <a:fillRect/>
                      </a:stretch>
                    </p:blipFill>
                    <p:spPr bwMode="auto">
                      <a:xfrm>
                        <a:off x="6248400" y="3760434"/>
                        <a:ext cx="1444625"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90288233"/>
      </p:ext>
    </p:extLst>
  </p:cSld>
  <p:clrMapOvr>
    <a:masterClrMapping/>
  </p:clrMapOvr>
  <mc:AlternateContent xmlns:mc="http://schemas.openxmlformats.org/markup-compatibility/2006" xmlns:p14="http://schemas.microsoft.com/office/powerpoint/2010/main">
    <mc:Choice Requires="p14">
      <p:transition spd="slow" p14:dur="2000" advTm="101503"/>
    </mc:Choice>
    <mc:Fallback xmlns="">
      <p:transition spd="slow" advTm="101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If we have </a:t>
            </a:r>
            <a:r>
              <a:rPr lang="en-US" i="1" dirty="0" smtClean="0">
                <a:latin typeface="Times New Roman" panose="02020603050405020304" pitchFamily="18" charset="0"/>
              </a:rPr>
              <a:t>z</a:t>
            </a:r>
            <a:r>
              <a:rPr lang="en-US" i="1" dirty="0" smtClean="0"/>
              <a:t> </a:t>
            </a:r>
            <a:r>
              <a:rPr lang="en-US" dirty="0" smtClean="0"/>
              <a:t>and </a:t>
            </a:r>
            <a:r>
              <a:rPr lang="en-US" i="1" dirty="0" smtClean="0">
                <a:latin typeface="Times New Roman" panose="02020603050405020304" pitchFamily="18" charset="0"/>
              </a:rPr>
              <a:t>w</a:t>
            </a:r>
            <a:r>
              <a:rPr lang="en-US" dirty="0" smtClean="0"/>
              <a:t>, their product </a:t>
            </a:r>
            <a:r>
              <a:rPr lang="en-US" i="1" dirty="0" err="1" smtClean="0">
                <a:latin typeface="Times New Roman" panose="02020603050405020304" pitchFamily="18" charset="0"/>
              </a:rPr>
              <a:t>zw</a:t>
            </a:r>
            <a:r>
              <a:rPr lang="en-US" dirty="0" smtClean="0"/>
              <a:t> has:</a:t>
            </a:r>
          </a:p>
          <a:p>
            <a:pPr lvl="1"/>
            <a:r>
              <a:rPr lang="en-US" dirty="0" smtClean="0"/>
              <a:t>The sum of the angles</a:t>
            </a:r>
          </a:p>
          <a:p>
            <a:pPr lvl="1"/>
            <a:r>
              <a:rPr lang="en-US" dirty="0" smtClean="0"/>
              <a:t>The product of  the absolute values</a:t>
            </a:r>
            <a:endParaRPr lang="en-CA" dirty="0"/>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11</a:t>
            </a:fld>
            <a:endParaRPr lang="en-CA"/>
          </a:p>
        </p:txBody>
      </p:sp>
      <p:pic>
        <p:nvPicPr>
          <p:cNvPr id="48130" name="Picture 2" descr="C:\Users\Douglas\Desktop\z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895600"/>
            <a:ext cx="4535432" cy="352959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2619141"/>
      </p:ext>
    </p:extLst>
  </p:cSld>
  <p:clrMapOvr>
    <a:masterClrMapping/>
  </p:clrMapOvr>
  <mc:AlternateContent xmlns:mc="http://schemas.openxmlformats.org/markup-compatibility/2006" xmlns:p14="http://schemas.microsoft.com/office/powerpoint/2010/main">
    <mc:Choice Requires="p14">
      <p:transition spd="slow" p14:dur="2000" advTm="21297"/>
    </mc:Choice>
    <mc:Fallback xmlns="">
      <p:transition spd="slow" advTm="21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Let’s consider a few products in particular</a:t>
            </a:r>
          </a:p>
          <a:p>
            <a:pPr lvl="1"/>
            <a:r>
              <a:rPr lang="en-US" dirty="0" smtClean="0"/>
              <a:t>Here are </a:t>
            </a:r>
            <a:r>
              <a:rPr lang="en-US" i="1" dirty="0" smtClean="0">
                <a:latin typeface="Times New Roman" panose="02020603050405020304" pitchFamily="18" charset="0"/>
              </a:rPr>
              <a:t>z</a:t>
            </a:r>
            <a:r>
              <a:rPr lang="en-US" dirty="0" smtClean="0"/>
              <a:t> and </a:t>
            </a:r>
            <a:r>
              <a:rPr lang="en-US" i="1" dirty="0" smtClean="0">
                <a:latin typeface="Times New Roman" panose="02020603050405020304" pitchFamily="18" charset="0"/>
              </a:rPr>
              <a:t>w</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12</a:t>
            </a:fld>
            <a:endParaRPr lang="en-CA"/>
          </a:p>
        </p:txBody>
      </p:sp>
      <p:pic>
        <p:nvPicPr>
          <p:cNvPr id="49154" name="Picture 2" descr="C:\Users\Douglas\Desktop\z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394" y="3243066"/>
            <a:ext cx="417424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8082982"/>
      </p:ext>
    </p:extLst>
  </p:cSld>
  <p:clrMapOvr>
    <a:masterClrMapping/>
  </p:clrMapOvr>
  <mc:AlternateContent xmlns:mc="http://schemas.openxmlformats.org/markup-compatibility/2006" xmlns:p14="http://schemas.microsoft.com/office/powerpoint/2010/main">
    <mc:Choice Requires="p14">
      <p:transition spd="slow" p14:dur="2000" advTm="7749"/>
    </mc:Choice>
    <mc:Fallback xmlns="">
      <p:transition spd="slow" advTm="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ouglas\Desktop\z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394" y="3243066"/>
            <a:ext cx="417424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50178" name="Picture 2" descr="C:\Users\Douglas\Desktop\z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830" y="3243066"/>
            <a:ext cx="4174244" cy="33101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p:txBody>
          <a:bodyPr/>
          <a:lstStyle/>
          <a:p>
            <a:r>
              <a:rPr lang="en-US" dirty="0" smtClean="0"/>
              <a:t>Let’s consider a few products in particular</a:t>
            </a:r>
          </a:p>
          <a:p>
            <a:pPr lvl="1"/>
            <a:r>
              <a:rPr lang="en-US" dirty="0" smtClean="0"/>
              <a:t>Recall that </a:t>
            </a:r>
          </a:p>
          <a:p>
            <a:pPr lvl="1"/>
            <a:r>
              <a:rPr lang="en-US" dirty="0" smtClean="0"/>
              <a:t>Multiplying by </a:t>
            </a:r>
            <a:r>
              <a:rPr lang="en-US" i="1" dirty="0" smtClean="0"/>
              <a:t>j</a:t>
            </a:r>
            <a:r>
              <a:rPr lang="en-US" dirty="0" smtClean="0"/>
              <a:t> rotates complex numbers </a:t>
            </a:r>
            <a:r>
              <a:rPr lang="en-US" dirty="0"/>
              <a:t>by </a:t>
            </a:r>
            <a:r>
              <a:rPr lang="en-US" dirty="0">
                <a:latin typeface="Times New Roman" panose="02020603050405020304" pitchFamily="18" charset="0"/>
              </a:rPr>
              <a:t>90°</a:t>
            </a:r>
            <a:r>
              <a:rPr lang="en-US" dirty="0"/>
              <a:t> </a:t>
            </a:r>
            <a:r>
              <a:rPr lang="en-US" dirty="0" smtClean="0"/>
              <a:t>clockwise</a:t>
            </a:r>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13</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41791469"/>
              </p:ext>
            </p:extLst>
          </p:nvPr>
        </p:nvGraphicFramePr>
        <p:xfrm>
          <a:off x="2529367" y="2020888"/>
          <a:ext cx="1057275" cy="400050"/>
        </p:xfrm>
        <a:graphic>
          <a:graphicData uri="http://schemas.openxmlformats.org/presentationml/2006/ole">
            <mc:AlternateContent xmlns:mc="http://schemas.openxmlformats.org/markup-compatibility/2006">
              <mc:Choice xmlns:v="urn:schemas-microsoft-com:vml" Requires="v">
                <p:oleObj spid="_x0000_s50186" name="Equation" r:id="rId8" imgW="876240" imgH="330120" progId="Equation.DSMT4">
                  <p:embed/>
                </p:oleObj>
              </mc:Choice>
              <mc:Fallback>
                <p:oleObj name="Equation" r:id="rId8" imgW="876240" imgH="330120" progId="Equation.DSMT4">
                  <p:embed/>
                  <p:pic>
                    <p:nvPicPr>
                      <p:cNvPr id="0" name="Object 3"/>
                      <p:cNvPicPr>
                        <a:picLocks noChangeAspect="1" noChangeArrowheads="1"/>
                      </p:cNvPicPr>
                      <p:nvPr/>
                    </p:nvPicPr>
                    <p:blipFill>
                      <a:blip r:embed="rId9"/>
                      <a:srcRect/>
                      <a:stretch>
                        <a:fillRect/>
                      </a:stretch>
                    </p:blipFill>
                    <p:spPr bwMode="auto">
                      <a:xfrm>
                        <a:off x="2529367" y="2020888"/>
                        <a:ext cx="1057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816442965"/>
      </p:ext>
    </p:extLst>
  </p:cSld>
  <p:clrMapOvr>
    <a:masterClrMapping/>
  </p:clrMapOvr>
  <mc:AlternateContent xmlns:mc="http://schemas.openxmlformats.org/markup-compatibility/2006" xmlns:p14="http://schemas.microsoft.com/office/powerpoint/2010/main">
    <mc:Choice Requires="p14">
      <p:transition spd="slow" p14:dur="2000" advTm="18165"/>
    </mc:Choice>
    <mc:Fallback xmlns="">
      <p:transition spd="slow" advTm="18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1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Douglas\Desktop\z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394" y="3243066"/>
            <a:ext cx="4174244" cy="33101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Let’s consider a few products in particular</a:t>
            </a:r>
          </a:p>
          <a:p>
            <a:pPr lvl="1"/>
            <a:r>
              <a:rPr lang="en-US" dirty="0" smtClean="0"/>
              <a:t>Recall that </a:t>
            </a:r>
          </a:p>
          <a:p>
            <a:pPr lvl="1"/>
            <a:r>
              <a:rPr lang="en-US" dirty="0" smtClean="0"/>
              <a:t>Multiplying by </a:t>
            </a:r>
            <a:r>
              <a:rPr lang="en-US" dirty="0" smtClean="0">
                <a:latin typeface="Times New Roman" panose="02020603050405020304" pitchFamily="18" charset="0"/>
              </a:rPr>
              <a:t>–</a:t>
            </a:r>
            <a:r>
              <a:rPr lang="en-US" i="1" dirty="0" smtClean="0"/>
              <a:t>j</a:t>
            </a:r>
            <a:r>
              <a:rPr lang="en-US" dirty="0" smtClean="0"/>
              <a:t> rotates by </a:t>
            </a:r>
            <a:r>
              <a:rPr lang="en-US" dirty="0">
                <a:latin typeface="Times New Roman" panose="02020603050405020304" pitchFamily="18" charset="0"/>
              </a:rPr>
              <a:t>90°</a:t>
            </a:r>
            <a:r>
              <a:rPr lang="en-US" dirty="0"/>
              <a:t> </a:t>
            </a:r>
            <a:r>
              <a:rPr lang="en-US" dirty="0" smtClean="0"/>
              <a:t>counter-clockwise</a:t>
            </a:r>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740465829"/>
              </p:ext>
            </p:extLst>
          </p:nvPr>
        </p:nvGraphicFramePr>
        <p:xfrm>
          <a:off x="2590800" y="2020888"/>
          <a:ext cx="2420938" cy="400050"/>
        </p:xfrm>
        <a:graphic>
          <a:graphicData uri="http://schemas.openxmlformats.org/presentationml/2006/ole">
            <mc:AlternateContent xmlns:mc="http://schemas.openxmlformats.org/markup-compatibility/2006">
              <mc:Choice xmlns:v="urn:schemas-microsoft-com:vml" Requires="v">
                <p:oleObj spid="_x0000_s51210" name="Equation" r:id="rId7" imgW="2006280" imgH="330120" progId="Equation.DSMT4">
                  <p:embed/>
                </p:oleObj>
              </mc:Choice>
              <mc:Fallback>
                <p:oleObj name="Equation" r:id="rId7" imgW="2006280" imgH="330120" progId="Equation.DSMT4">
                  <p:embed/>
                  <p:pic>
                    <p:nvPicPr>
                      <p:cNvPr id="0" name=""/>
                      <p:cNvPicPr>
                        <a:picLocks noChangeAspect="1" noChangeArrowheads="1"/>
                      </p:cNvPicPr>
                      <p:nvPr/>
                    </p:nvPicPr>
                    <p:blipFill>
                      <a:blip r:embed="rId8"/>
                      <a:srcRect/>
                      <a:stretch>
                        <a:fillRect/>
                      </a:stretch>
                    </p:blipFill>
                    <p:spPr bwMode="auto">
                      <a:xfrm>
                        <a:off x="2590800" y="2020888"/>
                        <a:ext cx="2420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02" name="Picture 2" descr="C:\Users\Douglas\Desktop\z4.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1394" y="3243066"/>
            <a:ext cx="417424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757341631"/>
      </p:ext>
    </p:extLst>
  </p:cSld>
  <p:clrMapOvr>
    <a:masterClrMapping/>
  </p:clrMapOvr>
  <mc:AlternateContent xmlns:mc="http://schemas.openxmlformats.org/markup-compatibility/2006" xmlns:p14="http://schemas.microsoft.com/office/powerpoint/2010/main">
    <mc:Choice Requires="p14">
      <p:transition spd="slow" p14:dur="2000" advTm="31672"/>
    </mc:Choice>
    <mc:Fallback xmlns="">
      <p:transition spd="slow" advTm="3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Douglas\Desktop\z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393" y="3243066"/>
            <a:ext cx="4174244" cy="3310134"/>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C:\Users\Douglas\Desktop\z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6710" y="3243066"/>
            <a:ext cx="4174244" cy="33101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Geometric interpretation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Let’s consider a few products in particular</a:t>
            </a:r>
          </a:p>
          <a:p>
            <a:pPr lvl="1"/>
            <a:r>
              <a:rPr lang="en-US" dirty="0" smtClean="0"/>
              <a:t>Suppose we are multiplying by </a:t>
            </a:r>
            <a:r>
              <a:rPr lang="en-US" dirty="0" smtClean="0">
                <a:latin typeface="Times New Roman" panose="02020603050405020304" pitchFamily="18" charset="0"/>
              </a:rPr>
              <a:t>1.75 – 0.1</a:t>
            </a:r>
            <a:r>
              <a:rPr lang="en-US" i="1" dirty="0" smtClean="0">
                <a:latin typeface="Times New Roman" panose="02020603050405020304" pitchFamily="18" charset="0"/>
              </a:rPr>
              <a:t>j</a:t>
            </a:r>
          </a:p>
          <a:p>
            <a:pPr lvl="1"/>
            <a:r>
              <a:rPr lang="en-US" dirty="0" smtClean="0"/>
              <a:t>This will stretch the numbers by a little more than 75%</a:t>
            </a:r>
          </a:p>
          <a:p>
            <a:pPr lvl="1"/>
            <a:r>
              <a:rPr lang="en-US" dirty="0" smtClean="0"/>
              <a:t>It will rotate the numbers a few degrees counter-clockwise</a:t>
            </a:r>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15</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40897503"/>
      </p:ext>
    </p:extLst>
  </p:cSld>
  <p:clrMapOvr>
    <a:masterClrMapping/>
  </p:clrMapOvr>
  <mc:AlternateContent xmlns:mc="http://schemas.openxmlformats.org/markup-compatibility/2006" xmlns:p14="http://schemas.microsoft.com/office/powerpoint/2010/main">
    <mc:Choice Requires="p14">
      <p:transition spd="slow" p14:dur="2000" advTm="45381"/>
    </mc:Choice>
    <mc:Fallback xmlns="">
      <p:transition spd="slow" advTm="45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a:t>
            </a:r>
            <a:endParaRPr lang="en-CA" i="1" dirty="0"/>
          </a:p>
        </p:txBody>
      </p:sp>
      <p:sp>
        <p:nvSpPr>
          <p:cNvPr id="3" name="Content Placeholder 2"/>
          <p:cNvSpPr>
            <a:spLocks noGrp="1"/>
          </p:cNvSpPr>
          <p:nvPr>
            <p:ph idx="1"/>
          </p:nvPr>
        </p:nvSpPr>
        <p:spPr/>
        <p:txBody>
          <a:bodyPr/>
          <a:lstStyle/>
          <a:p>
            <a:pPr marL="0" indent="0">
              <a:buNone/>
            </a:pPr>
            <a:r>
              <a:rPr lang="en-US" dirty="0" smtClean="0"/>
              <a:t>Theorem: |</a:t>
            </a:r>
            <a:r>
              <a:rPr lang="en-US" i="1" dirty="0" err="1" smtClean="0"/>
              <a:t>zw</a:t>
            </a:r>
            <a:r>
              <a:rPr lang="en-US" dirty="0" smtClean="0"/>
              <a:t>| = |</a:t>
            </a:r>
            <a:r>
              <a:rPr lang="en-US" i="1" dirty="0" smtClean="0"/>
              <a:t>z</a:t>
            </a:r>
            <a:r>
              <a:rPr lang="en-US" dirty="0" smtClean="0"/>
              <a:t>||</a:t>
            </a:r>
            <a:r>
              <a:rPr lang="en-US" i="1" dirty="0" smtClean="0"/>
              <a:t>w</a:t>
            </a:r>
            <a:r>
              <a:rPr lang="en-US" dirty="0" smtClean="0"/>
              <a:t>|</a:t>
            </a:r>
          </a:p>
          <a:p>
            <a:pPr marL="0" indent="0">
              <a:buNone/>
            </a:pPr>
            <a:r>
              <a:rPr lang="en-US" dirty="0" smtClean="0"/>
              <a:t>The simple proof:</a:t>
            </a:r>
          </a:p>
          <a:p>
            <a:pPr marL="0" indent="0">
              <a:buNone/>
            </a:pPr>
            <a:r>
              <a:rPr lang="en-US" dirty="0"/>
              <a:t>	</a:t>
            </a:r>
            <a:r>
              <a:rPr lang="en-US" dirty="0" smtClean="0"/>
              <a:t>Recall that for                      and                       ,</a:t>
            </a:r>
          </a:p>
          <a:p>
            <a:pPr marL="0" indent="0">
              <a:buNone/>
            </a:pPr>
            <a:r>
              <a:rPr lang="en-US" dirty="0"/>
              <a:t>	</a:t>
            </a:r>
            <a:r>
              <a:rPr lang="en-US" dirty="0" smtClean="0"/>
              <a:t>the product is </a:t>
            </a:r>
            <a:br>
              <a:rPr lang="en-US" dirty="0" smtClean="0"/>
            </a:br>
            <a:r>
              <a:rPr lang="en-US" dirty="0" smtClean="0"/>
              <a:t>	so </a:t>
            </a:r>
            <a:r>
              <a:rPr lang="en-US" dirty="0"/>
              <a:t>|</a:t>
            </a:r>
            <a:r>
              <a:rPr lang="en-US" i="1" dirty="0" err="1"/>
              <a:t>zw</a:t>
            </a:r>
            <a:r>
              <a:rPr lang="en-US" dirty="0"/>
              <a:t>| = |</a:t>
            </a:r>
            <a:r>
              <a:rPr lang="en-US" i="1" dirty="0"/>
              <a:t>z</a:t>
            </a:r>
            <a:r>
              <a:rPr lang="en-US" dirty="0"/>
              <a:t>||</a:t>
            </a:r>
            <a:r>
              <a:rPr lang="en-US" i="1" dirty="0"/>
              <a:t>w</a:t>
            </a:r>
            <a:r>
              <a:rPr lang="en-US" dirty="0" smtClean="0"/>
              <a:t>|.</a:t>
            </a:r>
          </a:p>
          <a:p>
            <a:pPr marL="0" indent="0">
              <a:buNone/>
            </a:pPr>
            <a:endParaRPr lang="en-US" dirty="0"/>
          </a:p>
          <a:p>
            <a:pPr marL="457200" lvl="1" indent="0">
              <a:buNone/>
            </a:pPr>
            <a:endParaRPr lang="en-US" dirty="0" smtClean="0"/>
          </a:p>
          <a:p>
            <a:pPr lvl="1"/>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16</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2752174509"/>
              </p:ext>
            </p:extLst>
          </p:nvPr>
        </p:nvGraphicFramePr>
        <p:xfrm>
          <a:off x="3200400" y="2433751"/>
          <a:ext cx="1212850" cy="430213"/>
        </p:xfrm>
        <a:graphic>
          <a:graphicData uri="http://schemas.openxmlformats.org/presentationml/2006/ole">
            <mc:AlternateContent xmlns:mc="http://schemas.openxmlformats.org/markup-compatibility/2006">
              <mc:Choice xmlns:v="urn:schemas-microsoft-com:vml" Requires="v">
                <p:oleObj spid="_x0000_s39985" name="Equation" r:id="rId6" imgW="1002960" imgH="355320" progId="Equation.DSMT4">
                  <p:embed/>
                </p:oleObj>
              </mc:Choice>
              <mc:Fallback>
                <p:oleObj name="Equation" r:id="rId6" imgW="1002960" imgH="355320" progId="Equation.DSMT4">
                  <p:embed/>
                  <p:pic>
                    <p:nvPicPr>
                      <p:cNvPr id="0" name="Object 10"/>
                      <p:cNvPicPr>
                        <a:picLocks noChangeAspect="1" noChangeArrowheads="1"/>
                      </p:cNvPicPr>
                      <p:nvPr/>
                    </p:nvPicPr>
                    <p:blipFill>
                      <a:blip r:embed="rId7"/>
                      <a:srcRect/>
                      <a:stretch>
                        <a:fillRect/>
                      </a:stretch>
                    </p:blipFill>
                    <p:spPr bwMode="auto">
                      <a:xfrm>
                        <a:off x="3200400" y="2433751"/>
                        <a:ext cx="12128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007008551"/>
              </p:ext>
            </p:extLst>
          </p:nvPr>
        </p:nvGraphicFramePr>
        <p:xfrm>
          <a:off x="5003800" y="2431990"/>
          <a:ext cx="1320800" cy="430213"/>
        </p:xfrm>
        <a:graphic>
          <a:graphicData uri="http://schemas.openxmlformats.org/presentationml/2006/ole">
            <mc:AlternateContent xmlns:mc="http://schemas.openxmlformats.org/markup-compatibility/2006">
              <mc:Choice xmlns:v="urn:schemas-microsoft-com:vml" Requires="v">
                <p:oleObj spid="_x0000_s39986" name="Equation" r:id="rId8" imgW="1091880" imgH="355320" progId="Equation.DSMT4">
                  <p:embed/>
                </p:oleObj>
              </mc:Choice>
              <mc:Fallback>
                <p:oleObj name="Equation" r:id="rId8" imgW="1091880" imgH="355320" progId="Equation.DSMT4">
                  <p:embed/>
                  <p:pic>
                    <p:nvPicPr>
                      <p:cNvPr id="0" name=""/>
                      <p:cNvPicPr>
                        <a:picLocks noChangeAspect="1" noChangeArrowheads="1"/>
                      </p:cNvPicPr>
                      <p:nvPr/>
                    </p:nvPicPr>
                    <p:blipFill>
                      <a:blip r:embed="rId9"/>
                      <a:srcRect/>
                      <a:stretch>
                        <a:fillRect/>
                      </a:stretch>
                    </p:blipFill>
                    <p:spPr bwMode="auto">
                      <a:xfrm>
                        <a:off x="5003800" y="2431990"/>
                        <a:ext cx="1320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94064966"/>
              </p:ext>
            </p:extLst>
          </p:nvPr>
        </p:nvGraphicFramePr>
        <p:xfrm>
          <a:off x="3200346" y="2801644"/>
          <a:ext cx="2427288" cy="461963"/>
        </p:xfrm>
        <a:graphic>
          <a:graphicData uri="http://schemas.openxmlformats.org/presentationml/2006/ole">
            <mc:AlternateContent xmlns:mc="http://schemas.openxmlformats.org/markup-compatibility/2006">
              <mc:Choice xmlns:v="urn:schemas-microsoft-com:vml" Requires="v">
                <p:oleObj spid="_x0000_s39987" name="Equation" r:id="rId10" imgW="2006280" imgH="380880" progId="Equation.DSMT4">
                  <p:embed/>
                </p:oleObj>
              </mc:Choice>
              <mc:Fallback>
                <p:oleObj name="Equation" r:id="rId10" imgW="2006280" imgH="380880" progId="Equation.DSMT4">
                  <p:embed/>
                  <p:pic>
                    <p:nvPicPr>
                      <p:cNvPr id="0" name=""/>
                      <p:cNvPicPr>
                        <a:picLocks noChangeAspect="1" noChangeArrowheads="1"/>
                      </p:cNvPicPr>
                      <p:nvPr/>
                    </p:nvPicPr>
                    <p:blipFill>
                      <a:blip r:embed="rId11"/>
                      <a:srcRect/>
                      <a:stretch>
                        <a:fillRect/>
                      </a:stretch>
                    </p:blipFill>
                    <p:spPr bwMode="auto">
                      <a:xfrm>
                        <a:off x="3200346" y="2801644"/>
                        <a:ext cx="24272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TextBox 13"/>
          <p:cNvSpPr txBox="1"/>
          <p:nvPr/>
        </p:nvSpPr>
        <p:spPr>
          <a:xfrm>
            <a:off x="3429000" y="32004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24702999"/>
      </p:ext>
    </p:extLst>
  </p:cSld>
  <p:clrMapOvr>
    <a:masterClrMapping/>
  </p:clrMapOvr>
  <mc:AlternateContent xmlns:mc="http://schemas.openxmlformats.org/markup-compatibility/2006" xmlns:p14="http://schemas.microsoft.com/office/powerpoint/2010/main">
    <mc:Choice Requires="p14">
      <p:transition spd="slow" p14:dur="2000" advTm="47675"/>
    </mc:Choice>
    <mc:Fallback xmlns="">
      <p:transition spd="slow" advTm="47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Absolute value</a:t>
            </a:r>
            <a:endParaRPr lang="en-CA" i="1" dirty="0"/>
          </a:p>
        </p:txBody>
      </p:sp>
      <p:sp>
        <p:nvSpPr>
          <p:cNvPr id="3" name="Content Placeholder 2"/>
          <p:cNvSpPr>
            <a:spLocks noGrp="1"/>
          </p:cNvSpPr>
          <p:nvPr>
            <p:ph idx="1"/>
          </p:nvPr>
        </p:nvSpPr>
        <p:spPr/>
        <p:txBody>
          <a:bodyPr/>
          <a:lstStyle/>
          <a:p>
            <a:pPr marL="0" indent="0">
              <a:buNone/>
            </a:pPr>
            <a:r>
              <a:rPr lang="en-US" dirty="0" smtClean="0"/>
              <a:t>Theorem: |</a:t>
            </a:r>
            <a:r>
              <a:rPr lang="en-US" i="1" dirty="0" err="1" smtClean="0"/>
              <a:t>zw</a:t>
            </a:r>
            <a:r>
              <a:rPr lang="en-US" dirty="0" smtClean="0"/>
              <a:t>| = |</a:t>
            </a:r>
            <a:r>
              <a:rPr lang="en-US" i="1" dirty="0" smtClean="0"/>
              <a:t>z</a:t>
            </a:r>
            <a:r>
              <a:rPr lang="en-US" dirty="0" smtClean="0"/>
              <a:t>||</a:t>
            </a:r>
            <a:r>
              <a:rPr lang="en-US" i="1" dirty="0" smtClean="0"/>
              <a:t>w</a:t>
            </a:r>
            <a:r>
              <a:rPr lang="en-US" dirty="0" smtClean="0"/>
              <a:t>|</a:t>
            </a:r>
          </a:p>
          <a:p>
            <a:pPr marL="0" indent="0">
              <a:buNone/>
            </a:pPr>
            <a:r>
              <a:rPr lang="en-US" dirty="0" smtClean="0"/>
              <a:t>The tedious proof:</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a:t>	</a:t>
            </a:r>
            <a:r>
              <a:rPr lang="en-US" dirty="0" smtClean="0"/>
              <a:t>Taking the square root of both sides:</a:t>
            </a:r>
          </a:p>
          <a:p>
            <a:pPr marL="457200" lvl="1" indent="0">
              <a:buNone/>
            </a:pPr>
            <a:endParaRPr lang="en-US" dirty="0" smtClean="0"/>
          </a:p>
          <a:p>
            <a:pPr lvl="1"/>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17</a:t>
            </a:fld>
            <a:endParaRPr lang="en-CA"/>
          </a:p>
        </p:txBody>
      </p:sp>
      <p:graphicFrame>
        <p:nvGraphicFramePr>
          <p:cNvPr id="15" name="Object 14"/>
          <p:cNvGraphicFramePr>
            <a:graphicFrameLocks noChangeAspect="1"/>
          </p:cNvGraphicFramePr>
          <p:nvPr>
            <p:extLst>
              <p:ext uri="{D42A27DB-BD31-4B8C-83A1-F6EECF244321}">
                <p14:modId xmlns:p14="http://schemas.microsoft.com/office/powerpoint/2010/main" val="4192238833"/>
              </p:ext>
            </p:extLst>
          </p:nvPr>
        </p:nvGraphicFramePr>
        <p:xfrm>
          <a:off x="2590800" y="5638800"/>
          <a:ext cx="4962525" cy="541337"/>
        </p:xfrm>
        <a:graphic>
          <a:graphicData uri="http://schemas.openxmlformats.org/presentationml/2006/ole">
            <mc:AlternateContent xmlns:mc="http://schemas.openxmlformats.org/markup-compatibility/2006">
              <mc:Choice xmlns:v="urn:schemas-microsoft-com:vml" Requires="v">
                <p:oleObj spid="_x0000_s41045" name="Equation" r:id="rId6" imgW="4508280" imgH="495000" progId="Equation.DSMT4">
                  <p:embed/>
                </p:oleObj>
              </mc:Choice>
              <mc:Fallback>
                <p:oleObj name="Equation" r:id="rId6" imgW="4508280" imgH="495000" progId="Equation.DSMT4">
                  <p:embed/>
                  <p:pic>
                    <p:nvPicPr>
                      <p:cNvPr id="0" name=""/>
                      <p:cNvPicPr>
                        <a:picLocks noChangeAspect="1" noChangeArrowheads="1"/>
                      </p:cNvPicPr>
                      <p:nvPr/>
                    </p:nvPicPr>
                    <p:blipFill>
                      <a:blip r:embed="rId7"/>
                      <a:srcRect/>
                      <a:stretch>
                        <a:fillRect/>
                      </a:stretch>
                    </p:blipFill>
                    <p:spPr bwMode="auto">
                      <a:xfrm>
                        <a:off x="2590800" y="5638800"/>
                        <a:ext cx="4962525"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7543800" y="5759564"/>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598369411"/>
              </p:ext>
            </p:extLst>
          </p:nvPr>
        </p:nvGraphicFramePr>
        <p:xfrm>
          <a:off x="3276600" y="1219200"/>
          <a:ext cx="5549900" cy="417513"/>
        </p:xfrm>
        <a:graphic>
          <a:graphicData uri="http://schemas.openxmlformats.org/presentationml/2006/ole">
            <mc:AlternateContent xmlns:mc="http://schemas.openxmlformats.org/markup-compatibility/2006">
              <mc:Choice xmlns:v="urn:schemas-microsoft-com:vml" Requires="v">
                <p:oleObj spid="_x0000_s41046" name="Equation" r:id="rId8" imgW="5041800" imgH="380880" progId="Equation.DSMT4">
                  <p:embed/>
                </p:oleObj>
              </mc:Choice>
              <mc:Fallback>
                <p:oleObj name="Equation" r:id="rId8" imgW="5041800" imgH="380880" progId="Equation.DSMT4">
                  <p:embed/>
                  <p:pic>
                    <p:nvPicPr>
                      <p:cNvPr id="0" name=""/>
                      <p:cNvPicPr>
                        <a:picLocks noChangeAspect="1" noChangeArrowheads="1"/>
                      </p:cNvPicPr>
                      <p:nvPr/>
                    </p:nvPicPr>
                    <p:blipFill>
                      <a:blip r:embed="rId9"/>
                      <a:srcRect/>
                      <a:stretch>
                        <a:fillRect/>
                      </a:stretch>
                    </p:blipFill>
                    <p:spPr bwMode="auto">
                      <a:xfrm>
                        <a:off x="3276600" y="1219200"/>
                        <a:ext cx="55499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3211632623"/>
              </p:ext>
            </p:extLst>
          </p:nvPr>
        </p:nvGraphicFramePr>
        <p:xfrm>
          <a:off x="2837156" y="1990078"/>
          <a:ext cx="3578225" cy="473075"/>
        </p:xfrm>
        <a:graphic>
          <a:graphicData uri="http://schemas.openxmlformats.org/presentationml/2006/ole">
            <mc:AlternateContent xmlns:mc="http://schemas.openxmlformats.org/markup-compatibility/2006">
              <mc:Choice xmlns:v="urn:schemas-microsoft-com:vml" Requires="v">
                <p:oleObj spid="_x0000_s41047" name="Equation" r:id="rId10" imgW="3251160" imgH="431640" progId="Equation.DSMT4">
                  <p:embed/>
                </p:oleObj>
              </mc:Choice>
              <mc:Fallback>
                <p:oleObj name="Equation" r:id="rId10" imgW="3251160" imgH="431640" progId="Equation.DSMT4">
                  <p:embed/>
                  <p:pic>
                    <p:nvPicPr>
                      <p:cNvPr id="0" name=""/>
                      <p:cNvPicPr>
                        <a:picLocks noChangeAspect="1" noChangeArrowheads="1"/>
                      </p:cNvPicPr>
                      <p:nvPr/>
                    </p:nvPicPr>
                    <p:blipFill>
                      <a:blip r:embed="rId11"/>
                      <a:srcRect/>
                      <a:stretch>
                        <a:fillRect/>
                      </a:stretch>
                    </p:blipFill>
                    <p:spPr bwMode="auto">
                      <a:xfrm>
                        <a:off x="2837156" y="1990078"/>
                        <a:ext cx="357822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025168123"/>
              </p:ext>
            </p:extLst>
          </p:nvPr>
        </p:nvGraphicFramePr>
        <p:xfrm>
          <a:off x="3410537" y="2532356"/>
          <a:ext cx="5311775" cy="374650"/>
        </p:xfrm>
        <a:graphic>
          <a:graphicData uri="http://schemas.openxmlformats.org/presentationml/2006/ole">
            <mc:AlternateContent xmlns:mc="http://schemas.openxmlformats.org/markup-compatibility/2006">
              <mc:Choice xmlns:v="urn:schemas-microsoft-com:vml" Requires="v">
                <p:oleObj spid="_x0000_s41048" name="Equation" r:id="rId12" imgW="4825800" imgH="342720" progId="Equation.DSMT4">
                  <p:embed/>
                </p:oleObj>
              </mc:Choice>
              <mc:Fallback>
                <p:oleObj name="Equation" r:id="rId12" imgW="4825800" imgH="342720" progId="Equation.DSMT4">
                  <p:embed/>
                  <p:pic>
                    <p:nvPicPr>
                      <p:cNvPr id="0" name=""/>
                      <p:cNvPicPr>
                        <a:picLocks noChangeAspect="1" noChangeArrowheads="1"/>
                      </p:cNvPicPr>
                      <p:nvPr/>
                    </p:nvPicPr>
                    <p:blipFill>
                      <a:blip r:embed="rId13"/>
                      <a:srcRect/>
                      <a:stretch>
                        <a:fillRect/>
                      </a:stretch>
                    </p:blipFill>
                    <p:spPr bwMode="auto">
                      <a:xfrm>
                        <a:off x="3410537" y="2532356"/>
                        <a:ext cx="531177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975768229"/>
              </p:ext>
            </p:extLst>
          </p:nvPr>
        </p:nvGraphicFramePr>
        <p:xfrm>
          <a:off x="3420122" y="2980678"/>
          <a:ext cx="3286125" cy="374650"/>
        </p:xfrm>
        <a:graphic>
          <a:graphicData uri="http://schemas.openxmlformats.org/presentationml/2006/ole">
            <mc:AlternateContent xmlns:mc="http://schemas.openxmlformats.org/markup-compatibility/2006">
              <mc:Choice xmlns:v="urn:schemas-microsoft-com:vml" Requires="v">
                <p:oleObj spid="_x0000_s41049" name="Equation" r:id="rId14" imgW="2984400" imgH="342720" progId="Equation.DSMT4">
                  <p:embed/>
                </p:oleObj>
              </mc:Choice>
              <mc:Fallback>
                <p:oleObj name="Equation" r:id="rId14" imgW="2984400" imgH="342720" progId="Equation.DSMT4">
                  <p:embed/>
                  <p:pic>
                    <p:nvPicPr>
                      <p:cNvPr id="0" name=""/>
                      <p:cNvPicPr>
                        <a:picLocks noChangeAspect="1" noChangeArrowheads="1"/>
                      </p:cNvPicPr>
                      <p:nvPr/>
                    </p:nvPicPr>
                    <p:blipFill>
                      <a:blip r:embed="rId15"/>
                      <a:srcRect/>
                      <a:stretch>
                        <a:fillRect/>
                      </a:stretch>
                    </p:blipFill>
                    <p:spPr bwMode="auto">
                      <a:xfrm>
                        <a:off x="3420122" y="2980678"/>
                        <a:ext cx="32861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262546466"/>
              </p:ext>
            </p:extLst>
          </p:nvPr>
        </p:nvGraphicFramePr>
        <p:xfrm>
          <a:off x="3412771" y="3429000"/>
          <a:ext cx="3243263" cy="473075"/>
        </p:xfrm>
        <a:graphic>
          <a:graphicData uri="http://schemas.openxmlformats.org/presentationml/2006/ole">
            <mc:AlternateContent xmlns:mc="http://schemas.openxmlformats.org/markup-compatibility/2006">
              <mc:Choice xmlns:v="urn:schemas-microsoft-com:vml" Requires="v">
                <p:oleObj spid="_x0000_s41050" name="Equation" r:id="rId16" imgW="2946240" imgH="431640" progId="Equation.DSMT4">
                  <p:embed/>
                </p:oleObj>
              </mc:Choice>
              <mc:Fallback>
                <p:oleObj name="Equation" r:id="rId16" imgW="2946240" imgH="431640" progId="Equation.DSMT4">
                  <p:embed/>
                  <p:pic>
                    <p:nvPicPr>
                      <p:cNvPr id="0" name=""/>
                      <p:cNvPicPr>
                        <a:picLocks noChangeAspect="1" noChangeArrowheads="1"/>
                      </p:cNvPicPr>
                      <p:nvPr/>
                    </p:nvPicPr>
                    <p:blipFill>
                      <a:blip r:embed="rId17"/>
                      <a:srcRect/>
                      <a:stretch>
                        <a:fillRect/>
                      </a:stretch>
                    </p:blipFill>
                    <p:spPr bwMode="auto">
                      <a:xfrm>
                        <a:off x="3412771" y="3429000"/>
                        <a:ext cx="324326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3145250786"/>
              </p:ext>
            </p:extLst>
          </p:nvPr>
        </p:nvGraphicFramePr>
        <p:xfrm>
          <a:off x="3414946" y="3973159"/>
          <a:ext cx="2403475" cy="473075"/>
        </p:xfrm>
        <a:graphic>
          <a:graphicData uri="http://schemas.openxmlformats.org/presentationml/2006/ole">
            <mc:AlternateContent xmlns:mc="http://schemas.openxmlformats.org/markup-compatibility/2006">
              <mc:Choice xmlns:v="urn:schemas-microsoft-com:vml" Requires="v">
                <p:oleObj spid="_x0000_s41051" name="Equation" r:id="rId18" imgW="2184120" imgH="431640" progId="Equation.DSMT4">
                  <p:embed/>
                </p:oleObj>
              </mc:Choice>
              <mc:Fallback>
                <p:oleObj name="Equation" r:id="rId18" imgW="2184120" imgH="431640" progId="Equation.DSMT4">
                  <p:embed/>
                  <p:pic>
                    <p:nvPicPr>
                      <p:cNvPr id="0" name=""/>
                      <p:cNvPicPr>
                        <a:picLocks noChangeAspect="1" noChangeArrowheads="1"/>
                      </p:cNvPicPr>
                      <p:nvPr/>
                    </p:nvPicPr>
                    <p:blipFill>
                      <a:blip r:embed="rId19"/>
                      <a:srcRect/>
                      <a:stretch>
                        <a:fillRect/>
                      </a:stretch>
                    </p:blipFill>
                    <p:spPr bwMode="auto">
                      <a:xfrm>
                        <a:off x="3414946" y="3973159"/>
                        <a:ext cx="24034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06444031"/>
              </p:ext>
            </p:extLst>
          </p:nvPr>
        </p:nvGraphicFramePr>
        <p:xfrm>
          <a:off x="3411244" y="4531312"/>
          <a:ext cx="1006475" cy="446087"/>
        </p:xfrm>
        <a:graphic>
          <a:graphicData uri="http://schemas.openxmlformats.org/presentationml/2006/ole">
            <mc:AlternateContent xmlns:mc="http://schemas.openxmlformats.org/markup-compatibility/2006">
              <mc:Choice xmlns:v="urn:schemas-microsoft-com:vml" Requires="v">
                <p:oleObj spid="_x0000_s41052" name="Equation" r:id="rId20" imgW="914400" imgH="406080" progId="Equation.DSMT4">
                  <p:embed/>
                </p:oleObj>
              </mc:Choice>
              <mc:Fallback>
                <p:oleObj name="Equation" r:id="rId20" imgW="914400" imgH="406080" progId="Equation.DSMT4">
                  <p:embed/>
                  <p:pic>
                    <p:nvPicPr>
                      <p:cNvPr id="0" name=""/>
                      <p:cNvPicPr>
                        <a:picLocks noChangeAspect="1" noChangeArrowheads="1"/>
                      </p:cNvPicPr>
                      <p:nvPr/>
                    </p:nvPicPr>
                    <p:blipFill>
                      <a:blip r:embed="rId21"/>
                      <a:srcRect/>
                      <a:stretch>
                        <a:fillRect/>
                      </a:stretch>
                    </p:blipFill>
                    <p:spPr bwMode="auto">
                      <a:xfrm>
                        <a:off x="3411244" y="4531312"/>
                        <a:ext cx="1006475"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8" name="Straight Connector 7"/>
          <p:cNvCxnSpPr/>
          <p:nvPr/>
        </p:nvCxnSpPr>
        <p:spPr>
          <a:xfrm flipV="1">
            <a:off x="4343400" y="2590800"/>
            <a:ext cx="9906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7010400" y="2590800"/>
            <a:ext cx="990600" cy="3048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23033773"/>
      </p:ext>
    </p:extLst>
  </p:cSld>
  <p:clrMapOvr>
    <a:masterClrMapping/>
  </p:clrMapOvr>
  <mc:AlternateContent xmlns:mc="http://schemas.openxmlformats.org/markup-compatibility/2006" xmlns:p14="http://schemas.microsoft.com/office/powerpoint/2010/main">
    <mc:Choice Requires="p14">
      <p:transition spd="slow" p14:dur="2000" advTm="61527"/>
    </mc:Choice>
    <mc:Fallback xmlns="">
      <p:transition spd="slow" advTm="61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11"/>
                </p:tgtEl>
              </p:cMediaNode>
            </p:audio>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Commutativity</a:t>
            </a:r>
            <a:endParaRPr lang="en-CA" i="1" dirty="0"/>
          </a:p>
        </p:txBody>
      </p:sp>
      <p:sp>
        <p:nvSpPr>
          <p:cNvPr id="3" name="Content Placeholder 2"/>
          <p:cNvSpPr>
            <a:spLocks noGrp="1"/>
          </p:cNvSpPr>
          <p:nvPr>
            <p:ph idx="1"/>
          </p:nvPr>
        </p:nvSpPr>
        <p:spPr/>
        <p:txBody>
          <a:bodyPr/>
          <a:lstStyle/>
          <a:p>
            <a:pPr marL="0" indent="0">
              <a:buNone/>
            </a:pPr>
            <a:r>
              <a:rPr lang="en-US" dirty="0" smtClean="0"/>
              <a:t>Theorem: Complex multiplication is commutative.</a:t>
            </a:r>
          </a:p>
          <a:p>
            <a:pPr marL="0" indent="0">
              <a:buNone/>
            </a:pPr>
            <a:r>
              <a:rPr lang="en-US" dirty="0" smtClean="0"/>
              <a:t>The easy proof:</a:t>
            </a:r>
          </a:p>
          <a:p>
            <a:pPr marL="0" indent="0">
              <a:buNone/>
            </a:pPr>
            <a:r>
              <a:rPr lang="en-US" dirty="0" smtClean="0"/>
              <a:t>	If                       and                    , then </a:t>
            </a:r>
          </a:p>
          <a:p>
            <a:pPr marL="0" indent="0">
              <a:buNone/>
            </a:pPr>
            <a:endParaRPr lang="en-US" dirty="0"/>
          </a:p>
          <a:p>
            <a:pPr marL="0" indent="0">
              <a:buNone/>
            </a:pPr>
            <a:r>
              <a:rPr lang="en-US" dirty="0" smtClean="0"/>
              <a:t>	But addition and multiplication of real numbers are </a:t>
            </a:r>
            <a:br>
              <a:rPr lang="en-US" dirty="0" smtClean="0"/>
            </a:br>
            <a:r>
              <a:rPr lang="en-US" dirty="0" smtClean="0"/>
              <a:t>	commutative, so</a:t>
            </a:r>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18</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60298681"/>
              </p:ext>
            </p:extLst>
          </p:nvPr>
        </p:nvGraphicFramePr>
        <p:xfrm>
          <a:off x="1814513" y="2442814"/>
          <a:ext cx="1103312" cy="390525"/>
        </p:xfrm>
        <a:graphic>
          <a:graphicData uri="http://schemas.openxmlformats.org/presentationml/2006/ole">
            <mc:AlternateContent xmlns:mc="http://schemas.openxmlformats.org/markup-compatibility/2006">
              <mc:Choice xmlns:v="urn:schemas-microsoft-com:vml" Requires="v">
                <p:oleObj spid="_x0000_s23702" name="Equation" r:id="rId6" imgW="1002960" imgH="355320" progId="Equation.DSMT4">
                  <p:embed/>
                </p:oleObj>
              </mc:Choice>
              <mc:Fallback>
                <p:oleObj name="Equation" r:id="rId6" imgW="1002960" imgH="355320" progId="Equation.DSMT4">
                  <p:embed/>
                  <p:pic>
                    <p:nvPicPr>
                      <p:cNvPr id="0" name="Object 3"/>
                      <p:cNvPicPr>
                        <a:picLocks noChangeAspect="1" noChangeArrowheads="1"/>
                      </p:cNvPicPr>
                      <p:nvPr/>
                    </p:nvPicPr>
                    <p:blipFill>
                      <a:blip r:embed="rId7"/>
                      <a:srcRect/>
                      <a:stretch>
                        <a:fillRect/>
                      </a:stretch>
                    </p:blipFill>
                    <p:spPr bwMode="auto">
                      <a:xfrm>
                        <a:off x="1814513" y="2442814"/>
                        <a:ext cx="11033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49149943"/>
              </p:ext>
            </p:extLst>
          </p:nvPr>
        </p:nvGraphicFramePr>
        <p:xfrm>
          <a:off x="3582988" y="2430114"/>
          <a:ext cx="1200150" cy="390525"/>
        </p:xfrm>
        <a:graphic>
          <a:graphicData uri="http://schemas.openxmlformats.org/presentationml/2006/ole">
            <mc:AlternateContent xmlns:mc="http://schemas.openxmlformats.org/markup-compatibility/2006">
              <mc:Choice xmlns:v="urn:schemas-microsoft-com:vml" Requires="v">
                <p:oleObj spid="_x0000_s23703" name="Equation" r:id="rId8" imgW="1091880" imgH="355320" progId="Equation.DSMT4">
                  <p:embed/>
                </p:oleObj>
              </mc:Choice>
              <mc:Fallback>
                <p:oleObj name="Equation" r:id="rId8" imgW="1091880" imgH="355320" progId="Equation.DSMT4">
                  <p:embed/>
                  <p:pic>
                    <p:nvPicPr>
                      <p:cNvPr id="0" name="Object 3"/>
                      <p:cNvPicPr>
                        <a:picLocks noChangeAspect="1" noChangeArrowheads="1"/>
                      </p:cNvPicPr>
                      <p:nvPr/>
                    </p:nvPicPr>
                    <p:blipFill>
                      <a:blip r:embed="rId9"/>
                      <a:srcRect/>
                      <a:stretch>
                        <a:fillRect/>
                      </a:stretch>
                    </p:blipFill>
                    <p:spPr bwMode="auto">
                      <a:xfrm>
                        <a:off x="3582988" y="2430114"/>
                        <a:ext cx="1200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89417525"/>
              </p:ext>
            </p:extLst>
          </p:nvPr>
        </p:nvGraphicFramePr>
        <p:xfrm>
          <a:off x="3441526" y="2819400"/>
          <a:ext cx="2206625" cy="419100"/>
        </p:xfrm>
        <a:graphic>
          <a:graphicData uri="http://schemas.openxmlformats.org/presentationml/2006/ole">
            <mc:AlternateContent xmlns:mc="http://schemas.openxmlformats.org/markup-compatibility/2006">
              <mc:Choice xmlns:v="urn:schemas-microsoft-com:vml" Requires="v">
                <p:oleObj spid="_x0000_s23704" name="Equation" r:id="rId10" imgW="2006280" imgH="380880" progId="Equation.DSMT4">
                  <p:embed/>
                </p:oleObj>
              </mc:Choice>
              <mc:Fallback>
                <p:oleObj name="Equation" r:id="rId10" imgW="2006280" imgH="380880" progId="Equation.DSMT4">
                  <p:embed/>
                  <p:pic>
                    <p:nvPicPr>
                      <p:cNvPr id="0" name=""/>
                      <p:cNvPicPr>
                        <a:picLocks noChangeAspect="1" noChangeArrowheads="1"/>
                      </p:cNvPicPr>
                      <p:nvPr/>
                    </p:nvPicPr>
                    <p:blipFill>
                      <a:blip r:embed="rId11"/>
                      <a:srcRect/>
                      <a:stretch>
                        <a:fillRect/>
                      </a:stretch>
                    </p:blipFill>
                    <p:spPr bwMode="auto">
                      <a:xfrm>
                        <a:off x="3441526" y="2819400"/>
                        <a:ext cx="2206625" cy="419100"/>
                      </a:xfrm>
                      <a:prstGeom prst="rect">
                        <a:avLst/>
                      </a:prstGeom>
                      <a:noFill/>
                      <a:ln>
                        <a:no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576343711"/>
              </p:ext>
            </p:extLst>
          </p:nvPr>
        </p:nvGraphicFramePr>
        <p:xfrm>
          <a:off x="3810000" y="4065234"/>
          <a:ext cx="1844675" cy="419100"/>
        </p:xfrm>
        <a:graphic>
          <a:graphicData uri="http://schemas.openxmlformats.org/presentationml/2006/ole">
            <mc:AlternateContent xmlns:mc="http://schemas.openxmlformats.org/markup-compatibility/2006">
              <mc:Choice xmlns:v="urn:schemas-microsoft-com:vml" Requires="v">
                <p:oleObj spid="_x0000_s23705" name="Equation" r:id="rId12" imgW="1676160" imgH="380880" progId="Equation.DSMT4">
                  <p:embed/>
                </p:oleObj>
              </mc:Choice>
              <mc:Fallback>
                <p:oleObj name="Equation" r:id="rId12" imgW="1676160" imgH="380880" progId="Equation.DSMT4">
                  <p:embed/>
                  <p:pic>
                    <p:nvPicPr>
                      <p:cNvPr id="0" name=""/>
                      <p:cNvPicPr>
                        <a:picLocks noChangeAspect="1" noChangeArrowheads="1"/>
                      </p:cNvPicPr>
                      <p:nvPr/>
                    </p:nvPicPr>
                    <p:blipFill>
                      <a:blip r:embed="rId13"/>
                      <a:srcRect/>
                      <a:stretch>
                        <a:fillRect/>
                      </a:stretch>
                    </p:blipFill>
                    <p:spPr bwMode="auto">
                      <a:xfrm>
                        <a:off x="3810000" y="4065234"/>
                        <a:ext cx="1844675" cy="419100"/>
                      </a:xfrm>
                      <a:prstGeom prst="rect">
                        <a:avLst/>
                      </a:prstGeom>
                      <a:noFill/>
                      <a:ln>
                        <a:noFill/>
                      </a:ln>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4194783101"/>
              </p:ext>
            </p:extLst>
          </p:nvPr>
        </p:nvGraphicFramePr>
        <p:xfrm>
          <a:off x="3810000" y="4626562"/>
          <a:ext cx="573088" cy="209550"/>
        </p:xfrm>
        <a:graphic>
          <a:graphicData uri="http://schemas.openxmlformats.org/presentationml/2006/ole">
            <mc:AlternateContent xmlns:mc="http://schemas.openxmlformats.org/markup-compatibility/2006">
              <mc:Choice xmlns:v="urn:schemas-microsoft-com:vml" Requires="v">
                <p:oleObj spid="_x0000_s23706" name="Equation" r:id="rId14" imgW="520560" imgH="190440" progId="Equation.DSMT4">
                  <p:embed/>
                </p:oleObj>
              </mc:Choice>
              <mc:Fallback>
                <p:oleObj name="Equation" r:id="rId14" imgW="520560" imgH="190440" progId="Equation.DSMT4">
                  <p:embed/>
                  <p:pic>
                    <p:nvPicPr>
                      <p:cNvPr id="0" name=""/>
                      <p:cNvPicPr>
                        <a:picLocks noChangeAspect="1" noChangeArrowheads="1"/>
                      </p:cNvPicPr>
                      <p:nvPr/>
                    </p:nvPicPr>
                    <p:blipFill>
                      <a:blip r:embed="rId15"/>
                      <a:srcRect/>
                      <a:stretch>
                        <a:fillRect/>
                      </a:stretch>
                    </p:blipFill>
                    <p:spPr bwMode="auto">
                      <a:xfrm>
                        <a:off x="3810000" y="4626562"/>
                        <a:ext cx="573088" cy="209550"/>
                      </a:xfrm>
                      <a:prstGeom prst="rect">
                        <a:avLst/>
                      </a:prstGeom>
                      <a:noFill/>
                      <a:ln>
                        <a:noFill/>
                      </a:ln>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435287437"/>
              </p:ext>
            </p:extLst>
          </p:nvPr>
        </p:nvGraphicFramePr>
        <p:xfrm>
          <a:off x="3446756" y="3581400"/>
          <a:ext cx="2206625" cy="419100"/>
        </p:xfrm>
        <a:graphic>
          <a:graphicData uri="http://schemas.openxmlformats.org/presentationml/2006/ole">
            <mc:AlternateContent xmlns:mc="http://schemas.openxmlformats.org/markup-compatibility/2006">
              <mc:Choice xmlns:v="urn:schemas-microsoft-com:vml" Requires="v">
                <p:oleObj spid="_x0000_s23707" name="Equation" r:id="rId16" imgW="2006280" imgH="380880" progId="Equation.DSMT4">
                  <p:embed/>
                </p:oleObj>
              </mc:Choice>
              <mc:Fallback>
                <p:oleObj name="Equation" r:id="rId16" imgW="2006280" imgH="380880" progId="Equation.DSMT4">
                  <p:embed/>
                  <p:pic>
                    <p:nvPicPr>
                      <p:cNvPr id="0" name=""/>
                      <p:cNvPicPr>
                        <a:picLocks noChangeAspect="1" noChangeArrowheads="1"/>
                      </p:cNvPicPr>
                      <p:nvPr/>
                    </p:nvPicPr>
                    <p:blipFill>
                      <a:blip r:embed="rId17"/>
                      <a:srcRect/>
                      <a:stretch>
                        <a:fillRect/>
                      </a:stretch>
                    </p:blipFill>
                    <p:spPr bwMode="auto">
                      <a:xfrm>
                        <a:off x="3446756" y="3581400"/>
                        <a:ext cx="2206625" cy="419100"/>
                      </a:xfrm>
                      <a:prstGeom prst="rect">
                        <a:avLst/>
                      </a:prstGeom>
                      <a:noFill/>
                      <a:ln>
                        <a:noFill/>
                      </a:ln>
                    </p:spPr>
                  </p:pic>
                </p:oleObj>
              </mc:Fallback>
            </mc:AlternateContent>
          </a:graphicData>
        </a:graphic>
      </p:graphicFrame>
      <p:sp>
        <p:nvSpPr>
          <p:cNvPr id="25" name="TextBox 24"/>
          <p:cNvSpPr txBox="1"/>
          <p:nvPr/>
        </p:nvSpPr>
        <p:spPr>
          <a:xfrm>
            <a:off x="4419600" y="4531312"/>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86998286"/>
      </p:ext>
    </p:extLst>
  </p:cSld>
  <p:clrMapOvr>
    <a:masterClrMapping/>
  </p:clrMapOvr>
  <mc:AlternateContent xmlns:mc="http://schemas.openxmlformats.org/markup-compatibility/2006" xmlns:p14="http://schemas.microsoft.com/office/powerpoint/2010/main">
    <mc:Choice Requires="p14">
      <p:transition spd="slow" p14:dur="2000" advTm="44932"/>
    </mc:Choice>
    <mc:Fallback xmlns="">
      <p:transition spd="slow" advTm="44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Commutativity</a:t>
            </a:r>
            <a:endParaRPr lang="en-CA" i="1" dirty="0"/>
          </a:p>
        </p:txBody>
      </p:sp>
      <p:sp>
        <p:nvSpPr>
          <p:cNvPr id="3" name="Content Placeholder 2"/>
          <p:cNvSpPr>
            <a:spLocks noGrp="1"/>
          </p:cNvSpPr>
          <p:nvPr>
            <p:ph idx="1"/>
          </p:nvPr>
        </p:nvSpPr>
        <p:spPr/>
        <p:txBody>
          <a:bodyPr/>
          <a:lstStyle/>
          <a:p>
            <a:pPr marL="0" indent="0">
              <a:buNone/>
            </a:pPr>
            <a:r>
              <a:rPr lang="en-US" dirty="0" smtClean="0"/>
              <a:t>Theorem: Complex multiplication is commutative.</a:t>
            </a:r>
          </a:p>
          <a:p>
            <a:pPr marL="0" indent="0">
              <a:buNone/>
            </a:pPr>
            <a:r>
              <a:rPr lang="en-US" dirty="0" smtClean="0"/>
              <a:t>The tedious proof:</a:t>
            </a:r>
          </a:p>
          <a:p>
            <a:pPr marL="0" indent="0">
              <a:buNone/>
            </a:pPr>
            <a:r>
              <a:rPr lang="en-US" dirty="0"/>
              <a:t>	</a:t>
            </a:r>
            <a:r>
              <a:rPr lang="en-US" dirty="0" smtClean="0"/>
              <a:t>If                       and                    , then</a:t>
            </a:r>
          </a:p>
          <a:p>
            <a:pPr marL="0" indent="0">
              <a:buNone/>
            </a:pPr>
            <a:endParaRPr lang="en-US" dirty="0"/>
          </a:p>
          <a:p>
            <a:pPr marL="0" indent="0">
              <a:buNone/>
            </a:pPr>
            <a:r>
              <a:rPr lang="en-US" dirty="0" smtClean="0"/>
              <a:t>	But multiplication of real numbers is commutative, so</a:t>
            </a:r>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19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65853307"/>
              </p:ext>
            </p:extLst>
          </p:nvPr>
        </p:nvGraphicFramePr>
        <p:xfrm>
          <a:off x="1752600" y="2514600"/>
          <a:ext cx="1228725" cy="320675"/>
        </p:xfrm>
        <a:graphic>
          <a:graphicData uri="http://schemas.openxmlformats.org/presentationml/2006/ole">
            <mc:AlternateContent xmlns:mc="http://schemas.openxmlformats.org/markup-compatibility/2006">
              <mc:Choice xmlns:v="urn:schemas-microsoft-com:vml" Requires="v">
                <p:oleObj spid="_x0000_s43078" name="Equation" r:id="rId6" imgW="1117440" imgH="291960" progId="Equation.DSMT4">
                  <p:embed/>
                </p:oleObj>
              </mc:Choice>
              <mc:Fallback>
                <p:oleObj name="Equation" r:id="rId6" imgW="1117440" imgH="291960" progId="Equation.DSMT4">
                  <p:embed/>
                  <p:pic>
                    <p:nvPicPr>
                      <p:cNvPr id="0" name=""/>
                      <p:cNvPicPr>
                        <a:picLocks noChangeAspect="1" noChangeArrowheads="1"/>
                      </p:cNvPicPr>
                      <p:nvPr/>
                    </p:nvPicPr>
                    <p:blipFill>
                      <a:blip r:embed="rId7"/>
                      <a:srcRect/>
                      <a:stretch>
                        <a:fillRect/>
                      </a:stretch>
                    </p:blipFill>
                    <p:spPr bwMode="auto">
                      <a:xfrm>
                        <a:off x="1752600" y="2514600"/>
                        <a:ext cx="12287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47854995"/>
              </p:ext>
            </p:extLst>
          </p:nvPr>
        </p:nvGraphicFramePr>
        <p:xfrm>
          <a:off x="3568874" y="2502074"/>
          <a:ext cx="1228725" cy="320675"/>
        </p:xfrm>
        <a:graphic>
          <a:graphicData uri="http://schemas.openxmlformats.org/presentationml/2006/ole">
            <mc:AlternateContent xmlns:mc="http://schemas.openxmlformats.org/markup-compatibility/2006">
              <mc:Choice xmlns:v="urn:schemas-microsoft-com:vml" Requires="v">
                <p:oleObj spid="_x0000_s43079" name="Equation" r:id="rId8" imgW="1117440" imgH="291960" progId="Equation.DSMT4">
                  <p:embed/>
                </p:oleObj>
              </mc:Choice>
              <mc:Fallback>
                <p:oleObj name="Equation" r:id="rId8" imgW="1117440" imgH="291960" progId="Equation.DSMT4">
                  <p:embed/>
                  <p:pic>
                    <p:nvPicPr>
                      <p:cNvPr id="0" name=""/>
                      <p:cNvPicPr>
                        <a:picLocks noChangeAspect="1" noChangeArrowheads="1"/>
                      </p:cNvPicPr>
                      <p:nvPr/>
                    </p:nvPicPr>
                    <p:blipFill>
                      <a:blip r:embed="rId9"/>
                      <a:srcRect/>
                      <a:stretch>
                        <a:fillRect/>
                      </a:stretch>
                    </p:blipFill>
                    <p:spPr bwMode="auto">
                      <a:xfrm>
                        <a:off x="3568874" y="2502074"/>
                        <a:ext cx="12287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9372967"/>
              </p:ext>
            </p:extLst>
          </p:nvPr>
        </p:nvGraphicFramePr>
        <p:xfrm>
          <a:off x="2590800" y="2895600"/>
          <a:ext cx="3327400" cy="417513"/>
        </p:xfrm>
        <a:graphic>
          <a:graphicData uri="http://schemas.openxmlformats.org/presentationml/2006/ole">
            <mc:AlternateContent xmlns:mc="http://schemas.openxmlformats.org/markup-compatibility/2006">
              <mc:Choice xmlns:v="urn:schemas-microsoft-com:vml" Requires="v">
                <p:oleObj spid="_x0000_s43080" name="Equation" r:id="rId10" imgW="3022560" imgH="380880" progId="Equation.DSMT4">
                  <p:embed/>
                </p:oleObj>
              </mc:Choice>
              <mc:Fallback>
                <p:oleObj name="Equation" r:id="rId10" imgW="3022560" imgH="380880" progId="Equation.DSMT4">
                  <p:embed/>
                  <p:pic>
                    <p:nvPicPr>
                      <p:cNvPr id="0" name=""/>
                      <p:cNvPicPr>
                        <a:picLocks noChangeAspect="1" noChangeArrowheads="1"/>
                      </p:cNvPicPr>
                      <p:nvPr/>
                    </p:nvPicPr>
                    <p:blipFill>
                      <a:blip r:embed="rId11"/>
                      <a:srcRect/>
                      <a:stretch>
                        <a:fillRect/>
                      </a:stretch>
                    </p:blipFill>
                    <p:spPr bwMode="auto">
                      <a:xfrm>
                        <a:off x="2590800" y="2895600"/>
                        <a:ext cx="33274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3745771" y="50292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75643561"/>
              </p:ext>
            </p:extLst>
          </p:nvPr>
        </p:nvGraphicFramePr>
        <p:xfrm>
          <a:off x="2720268" y="3638843"/>
          <a:ext cx="3230563" cy="417513"/>
        </p:xfrm>
        <a:graphic>
          <a:graphicData uri="http://schemas.openxmlformats.org/presentationml/2006/ole">
            <mc:AlternateContent xmlns:mc="http://schemas.openxmlformats.org/markup-compatibility/2006">
              <mc:Choice xmlns:v="urn:schemas-microsoft-com:vml" Requires="v">
                <p:oleObj spid="_x0000_s43081" name="Equation" r:id="rId12" imgW="2933640" imgH="380880" progId="Equation.DSMT4">
                  <p:embed/>
                </p:oleObj>
              </mc:Choice>
              <mc:Fallback>
                <p:oleObj name="Equation" r:id="rId12" imgW="2933640" imgH="380880" progId="Equation.DSMT4">
                  <p:embed/>
                  <p:pic>
                    <p:nvPicPr>
                      <p:cNvPr id="0" name=""/>
                      <p:cNvPicPr>
                        <a:picLocks noChangeAspect="1" noChangeArrowheads="1"/>
                      </p:cNvPicPr>
                      <p:nvPr/>
                    </p:nvPicPr>
                    <p:blipFill>
                      <a:blip r:embed="rId13"/>
                      <a:srcRect/>
                      <a:stretch>
                        <a:fillRect/>
                      </a:stretch>
                    </p:blipFill>
                    <p:spPr bwMode="auto">
                      <a:xfrm>
                        <a:off x="2720268" y="3638843"/>
                        <a:ext cx="3230563"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755547032"/>
              </p:ext>
            </p:extLst>
          </p:nvPr>
        </p:nvGraphicFramePr>
        <p:xfrm>
          <a:off x="3082649" y="4123678"/>
          <a:ext cx="2768600" cy="374650"/>
        </p:xfrm>
        <a:graphic>
          <a:graphicData uri="http://schemas.openxmlformats.org/presentationml/2006/ole">
            <mc:AlternateContent xmlns:mc="http://schemas.openxmlformats.org/markup-compatibility/2006">
              <mc:Choice xmlns:v="urn:schemas-microsoft-com:vml" Requires="v">
                <p:oleObj spid="_x0000_s43082" name="Equation" r:id="rId14" imgW="2514600" imgH="342720" progId="Equation.DSMT4">
                  <p:embed/>
                </p:oleObj>
              </mc:Choice>
              <mc:Fallback>
                <p:oleObj name="Equation" r:id="rId14" imgW="2514600" imgH="342720" progId="Equation.DSMT4">
                  <p:embed/>
                  <p:pic>
                    <p:nvPicPr>
                      <p:cNvPr id="0" name=""/>
                      <p:cNvPicPr>
                        <a:picLocks noChangeAspect="1" noChangeArrowheads="1"/>
                      </p:cNvPicPr>
                      <p:nvPr/>
                    </p:nvPicPr>
                    <p:blipFill>
                      <a:blip r:embed="rId15"/>
                      <a:srcRect/>
                      <a:stretch>
                        <a:fillRect/>
                      </a:stretch>
                    </p:blipFill>
                    <p:spPr bwMode="auto">
                      <a:xfrm>
                        <a:off x="3082649" y="4123678"/>
                        <a:ext cx="2768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3855827644"/>
              </p:ext>
            </p:extLst>
          </p:nvPr>
        </p:nvGraphicFramePr>
        <p:xfrm>
          <a:off x="3090276" y="4566824"/>
          <a:ext cx="2208212" cy="417513"/>
        </p:xfrm>
        <a:graphic>
          <a:graphicData uri="http://schemas.openxmlformats.org/presentationml/2006/ole">
            <mc:AlternateContent xmlns:mc="http://schemas.openxmlformats.org/markup-compatibility/2006">
              <mc:Choice xmlns:v="urn:schemas-microsoft-com:vml" Requires="v">
                <p:oleObj spid="_x0000_s43083" name="Equation" r:id="rId16" imgW="2006280" imgH="380880" progId="Equation.DSMT4">
                  <p:embed/>
                </p:oleObj>
              </mc:Choice>
              <mc:Fallback>
                <p:oleObj name="Equation" r:id="rId16" imgW="2006280" imgH="380880" progId="Equation.DSMT4">
                  <p:embed/>
                  <p:pic>
                    <p:nvPicPr>
                      <p:cNvPr id="0" name=""/>
                      <p:cNvPicPr>
                        <a:picLocks noChangeAspect="1" noChangeArrowheads="1"/>
                      </p:cNvPicPr>
                      <p:nvPr/>
                    </p:nvPicPr>
                    <p:blipFill>
                      <a:blip r:embed="rId17"/>
                      <a:srcRect/>
                      <a:stretch>
                        <a:fillRect/>
                      </a:stretch>
                    </p:blipFill>
                    <p:spPr bwMode="auto">
                      <a:xfrm>
                        <a:off x="3090276" y="4566824"/>
                        <a:ext cx="220821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27212054"/>
              </p:ext>
            </p:extLst>
          </p:nvPr>
        </p:nvGraphicFramePr>
        <p:xfrm>
          <a:off x="3083512" y="5142236"/>
          <a:ext cx="574675" cy="209550"/>
        </p:xfrm>
        <a:graphic>
          <a:graphicData uri="http://schemas.openxmlformats.org/presentationml/2006/ole">
            <mc:AlternateContent xmlns:mc="http://schemas.openxmlformats.org/markup-compatibility/2006">
              <mc:Choice xmlns:v="urn:schemas-microsoft-com:vml" Requires="v">
                <p:oleObj spid="_x0000_s43084" name="Equation" r:id="rId18" imgW="520560" imgH="190440" progId="Equation.DSMT4">
                  <p:embed/>
                </p:oleObj>
              </mc:Choice>
              <mc:Fallback>
                <p:oleObj name="Equation" r:id="rId18" imgW="520560" imgH="190440" progId="Equation.DSMT4">
                  <p:embed/>
                  <p:pic>
                    <p:nvPicPr>
                      <p:cNvPr id="0" name=""/>
                      <p:cNvPicPr>
                        <a:picLocks noChangeAspect="1" noChangeArrowheads="1"/>
                      </p:cNvPicPr>
                      <p:nvPr/>
                    </p:nvPicPr>
                    <p:blipFill>
                      <a:blip r:embed="rId19"/>
                      <a:srcRect/>
                      <a:stretch>
                        <a:fillRect/>
                      </a:stretch>
                    </p:blipFill>
                    <p:spPr bwMode="auto">
                      <a:xfrm>
                        <a:off x="3083512" y="5142236"/>
                        <a:ext cx="5746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39612677"/>
      </p:ext>
    </p:extLst>
  </p:cSld>
  <p:clrMapOvr>
    <a:masterClrMapping/>
  </p:clrMapOvr>
  <mc:AlternateContent xmlns:mc="http://schemas.openxmlformats.org/markup-compatibility/2006" xmlns:p14="http://schemas.microsoft.com/office/powerpoint/2010/main">
    <mc:Choice Requires="p14">
      <p:transition spd="slow" p14:dur="2000" advTm="31707"/>
    </mc:Choice>
    <mc:Fallback xmlns="">
      <p:transition spd="slow" advTm="31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the multiplication of complex numbers</a:t>
            </a:r>
          </a:p>
          <a:p>
            <a:pPr lvl="2"/>
            <a:r>
              <a:rPr lang="en-US" dirty="0" smtClean="0"/>
              <a:t>Focus on the polar representation</a:t>
            </a:r>
          </a:p>
          <a:p>
            <a:pPr lvl="1"/>
            <a:r>
              <a:rPr lang="en-US" dirty="0" smtClean="0"/>
              <a:t>Look at a geometric interpretation</a:t>
            </a:r>
          </a:p>
          <a:p>
            <a:pPr lvl="1"/>
            <a:r>
              <a:rPr lang="en-US" dirty="0" smtClean="0"/>
              <a:t>Make some observations regarding properties</a:t>
            </a:r>
          </a:p>
          <a:p>
            <a:pPr lvl="1"/>
            <a:r>
              <a:rPr lang="en-US" dirty="0" smtClean="0"/>
              <a:t>Prove multiplication distributes over addition</a:t>
            </a:r>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4759"/>
    </mc:Choice>
    <mc:Fallback xmlns="">
      <p:transition spd="slow" advTm="24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Associativity</a:t>
            </a:r>
            <a:endParaRPr lang="en-CA" i="1" dirty="0"/>
          </a:p>
        </p:txBody>
      </p:sp>
      <p:sp>
        <p:nvSpPr>
          <p:cNvPr id="3" name="Content Placeholder 2"/>
          <p:cNvSpPr>
            <a:spLocks noGrp="1"/>
          </p:cNvSpPr>
          <p:nvPr>
            <p:ph idx="1"/>
          </p:nvPr>
        </p:nvSpPr>
        <p:spPr/>
        <p:txBody>
          <a:bodyPr/>
          <a:lstStyle/>
          <a:p>
            <a:pPr marL="0" indent="0">
              <a:buNone/>
            </a:pPr>
            <a:r>
              <a:rPr lang="en-US" dirty="0" smtClean="0"/>
              <a:t>Theorem: Complex multiplication is associative.</a:t>
            </a:r>
          </a:p>
          <a:p>
            <a:pPr marL="0" indent="0">
              <a:buNone/>
            </a:pPr>
            <a:r>
              <a:rPr lang="en-US" dirty="0" smtClean="0"/>
              <a:t>The easy proof:</a:t>
            </a:r>
          </a:p>
          <a:p>
            <a:pPr marL="0" indent="0">
              <a:buNone/>
            </a:pPr>
            <a:r>
              <a:rPr lang="en-US" dirty="0" smtClean="0"/>
              <a:t>	If                      ,                       and                       , then </a:t>
            </a:r>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But addition and multiplication of real numbers are </a:t>
            </a:r>
            <a:br>
              <a:rPr lang="en-US" dirty="0" smtClean="0"/>
            </a:br>
            <a:r>
              <a:rPr lang="en-US" dirty="0" smtClean="0"/>
              <a:t>	commutative, so</a:t>
            </a:r>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20</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701678046"/>
              </p:ext>
            </p:extLst>
          </p:nvPr>
        </p:nvGraphicFramePr>
        <p:xfrm>
          <a:off x="1724025" y="2443163"/>
          <a:ext cx="1284288" cy="390525"/>
        </p:xfrm>
        <a:graphic>
          <a:graphicData uri="http://schemas.openxmlformats.org/presentationml/2006/ole">
            <mc:AlternateContent xmlns:mc="http://schemas.openxmlformats.org/markup-compatibility/2006">
              <mc:Choice xmlns:v="urn:schemas-microsoft-com:vml" Requires="v">
                <p:oleObj spid="_x0000_s42079" name="Equation" r:id="rId6" imgW="1168200" imgH="355320" progId="Equation.DSMT4">
                  <p:embed/>
                </p:oleObj>
              </mc:Choice>
              <mc:Fallback>
                <p:oleObj name="Equation" r:id="rId6" imgW="1168200" imgH="355320" progId="Equation.DSMT4">
                  <p:embed/>
                  <p:pic>
                    <p:nvPicPr>
                      <p:cNvPr id="0" name=""/>
                      <p:cNvPicPr>
                        <a:picLocks noChangeAspect="1" noChangeArrowheads="1"/>
                      </p:cNvPicPr>
                      <p:nvPr/>
                    </p:nvPicPr>
                    <p:blipFill>
                      <a:blip r:embed="rId7"/>
                      <a:srcRect/>
                      <a:stretch>
                        <a:fillRect/>
                      </a:stretch>
                    </p:blipFill>
                    <p:spPr bwMode="auto">
                      <a:xfrm>
                        <a:off x="1724025" y="2443163"/>
                        <a:ext cx="1284288"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754791572"/>
              </p:ext>
            </p:extLst>
          </p:nvPr>
        </p:nvGraphicFramePr>
        <p:xfrm>
          <a:off x="3335044" y="3276600"/>
          <a:ext cx="3379788" cy="447675"/>
        </p:xfrm>
        <a:graphic>
          <a:graphicData uri="http://schemas.openxmlformats.org/presentationml/2006/ole">
            <mc:AlternateContent xmlns:mc="http://schemas.openxmlformats.org/markup-compatibility/2006">
              <mc:Choice xmlns:v="urn:schemas-microsoft-com:vml" Requires="v">
                <p:oleObj spid="_x0000_s42080" name="Equation" r:id="rId8" imgW="3073320" imgH="406080" progId="Equation.DSMT4">
                  <p:embed/>
                </p:oleObj>
              </mc:Choice>
              <mc:Fallback>
                <p:oleObj name="Equation" r:id="rId8" imgW="3073320" imgH="406080" progId="Equation.DSMT4">
                  <p:embed/>
                  <p:pic>
                    <p:nvPicPr>
                      <p:cNvPr id="0" name=""/>
                      <p:cNvPicPr>
                        <a:picLocks noChangeAspect="1" noChangeArrowheads="1"/>
                      </p:cNvPicPr>
                      <p:nvPr/>
                    </p:nvPicPr>
                    <p:blipFill>
                      <a:blip r:embed="rId9"/>
                      <a:srcRect/>
                      <a:stretch>
                        <a:fillRect/>
                      </a:stretch>
                    </p:blipFill>
                    <p:spPr bwMode="auto">
                      <a:xfrm>
                        <a:off x="3335044" y="3276600"/>
                        <a:ext cx="3379788" cy="447675"/>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046396730"/>
              </p:ext>
            </p:extLst>
          </p:nvPr>
        </p:nvGraphicFramePr>
        <p:xfrm>
          <a:off x="2379956" y="2752078"/>
          <a:ext cx="3575050" cy="447675"/>
        </p:xfrm>
        <a:graphic>
          <a:graphicData uri="http://schemas.openxmlformats.org/presentationml/2006/ole">
            <mc:AlternateContent xmlns:mc="http://schemas.openxmlformats.org/markup-compatibility/2006">
              <mc:Choice xmlns:v="urn:schemas-microsoft-com:vml" Requires="v">
                <p:oleObj spid="_x0000_s42081" name="Equation" r:id="rId10" imgW="3251160" imgH="406080" progId="Equation.DSMT4">
                  <p:embed/>
                </p:oleObj>
              </mc:Choice>
              <mc:Fallback>
                <p:oleObj name="Equation" r:id="rId10" imgW="3251160" imgH="406080" progId="Equation.DSMT4">
                  <p:embed/>
                  <p:pic>
                    <p:nvPicPr>
                      <p:cNvPr id="0" name=""/>
                      <p:cNvPicPr>
                        <a:picLocks noChangeAspect="1" noChangeArrowheads="1"/>
                      </p:cNvPicPr>
                      <p:nvPr/>
                    </p:nvPicPr>
                    <p:blipFill>
                      <a:blip r:embed="rId11"/>
                      <a:srcRect/>
                      <a:stretch>
                        <a:fillRect/>
                      </a:stretch>
                    </p:blipFill>
                    <p:spPr bwMode="auto">
                      <a:xfrm>
                        <a:off x="2379956" y="2752078"/>
                        <a:ext cx="3575050" cy="447675"/>
                      </a:xfrm>
                      <a:prstGeom prst="rect">
                        <a:avLst/>
                      </a:prstGeom>
                      <a:noFill/>
                      <a:ln>
                        <a:noFill/>
                      </a:ln>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069352997"/>
              </p:ext>
            </p:extLst>
          </p:nvPr>
        </p:nvGraphicFramePr>
        <p:xfrm>
          <a:off x="4401844" y="4885678"/>
          <a:ext cx="3379787" cy="447675"/>
        </p:xfrm>
        <a:graphic>
          <a:graphicData uri="http://schemas.openxmlformats.org/presentationml/2006/ole">
            <mc:AlternateContent xmlns:mc="http://schemas.openxmlformats.org/markup-compatibility/2006">
              <mc:Choice xmlns:v="urn:schemas-microsoft-com:vml" Requires="v">
                <p:oleObj spid="_x0000_s42082" name="Equation" r:id="rId12" imgW="3073320" imgH="406080" progId="Equation.DSMT4">
                  <p:embed/>
                </p:oleObj>
              </mc:Choice>
              <mc:Fallback>
                <p:oleObj name="Equation" r:id="rId12" imgW="3073320" imgH="406080" progId="Equation.DSMT4">
                  <p:embed/>
                  <p:pic>
                    <p:nvPicPr>
                      <p:cNvPr id="0" name=""/>
                      <p:cNvPicPr>
                        <a:picLocks noChangeAspect="1" noChangeArrowheads="1"/>
                      </p:cNvPicPr>
                      <p:nvPr/>
                    </p:nvPicPr>
                    <p:blipFill>
                      <a:blip r:embed="rId13"/>
                      <a:srcRect/>
                      <a:stretch>
                        <a:fillRect/>
                      </a:stretch>
                    </p:blipFill>
                    <p:spPr bwMode="auto">
                      <a:xfrm>
                        <a:off x="4401844" y="4885678"/>
                        <a:ext cx="3379787" cy="447675"/>
                      </a:xfrm>
                      <a:prstGeom prst="rect">
                        <a:avLst/>
                      </a:prstGeom>
                      <a:noFill/>
                      <a:ln>
                        <a:noFill/>
                      </a:ln>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433097003"/>
              </p:ext>
            </p:extLst>
          </p:nvPr>
        </p:nvGraphicFramePr>
        <p:xfrm>
          <a:off x="3446756" y="4366332"/>
          <a:ext cx="4343400" cy="447675"/>
        </p:xfrm>
        <a:graphic>
          <a:graphicData uri="http://schemas.openxmlformats.org/presentationml/2006/ole">
            <mc:AlternateContent xmlns:mc="http://schemas.openxmlformats.org/markup-compatibility/2006">
              <mc:Choice xmlns:v="urn:schemas-microsoft-com:vml" Requires="v">
                <p:oleObj spid="_x0000_s42083" name="Equation" r:id="rId14" imgW="3949560" imgH="406080" progId="Equation.DSMT4">
                  <p:embed/>
                </p:oleObj>
              </mc:Choice>
              <mc:Fallback>
                <p:oleObj name="Equation" r:id="rId14" imgW="3949560" imgH="406080" progId="Equation.DSMT4">
                  <p:embed/>
                  <p:pic>
                    <p:nvPicPr>
                      <p:cNvPr id="0" name=""/>
                      <p:cNvPicPr>
                        <a:picLocks noChangeAspect="1" noChangeArrowheads="1"/>
                      </p:cNvPicPr>
                      <p:nvPr/>
                    </p:nvPicPr>
                    <p:blipFill>
                      <a:blip r:embed="rId15"/>
                      <a:srcRect/>
                      <a:stretch>
                        <a:fillRect/>
                      </a:stretch>
                    </p:blipFill>
                    <p:spPr bwMode="auto">
                      <a:xfrm>
                        <a:off x="3446756" y="4366332"/>
                        <a:ext cx="4343400" cy="447675"/>
                      </a:xfrm>
                      <a:prstGeom prst="rect">
                        <a:avLst/>
                      </a:prstGeom>
                      <a:noFill/>
                      <a:ln>
                        <a:noFill/>
                      </a:ln>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60634226"/>
              </p:ext>
            </p:extLst>
          </p:nvPr>
        </p:nvGraphicFramePr>
        <p:xfrm>
          <a:off x="4404725" y="5410200"/>
          <a:ext cx="2570163" cy="447675"/>
        </p:xfrm>
        <a:graphic>
          <a:graphicData uri="http://schemas.openxmlformats.org/presentationml/2006/ole">
            <mc:AlternateContent xmlns:mc="http://schemas.openxmlformats.org/markup-compatibility/2006">
              <mc:Choice xmlns:v="urn:schemas-microsoft-com:vml" Requires="v">
                <p:oleObj spid="_x0000_s42084" name="Equation" r:id="rId16" imgW="2336760" imgH="406080" progId="Equation.DSMT4">
                  <p:embed/>
                </p:oleObj>
              </mc:Choice>
              <mc:Fallback>
                <p:oleObj name="Equation" r:id="rId16" imgW="2336760" imgH="406080" progId="Equation.DSMT4">
                  <p:embed/>
                  <p:pic>
                    <p:nvPicPr>
                      <p:cNvPr id="0" name=""/>
                      <p:cNvPicPr>
                        <a:picLocks noChangeAspect="1" noChangeArrowheads="1"/>
                      </p:cNvPicPr>
                      <p:nvPr/>
                    </p:nvPicPr>
                    <p:blipFill>
                      <a:blip r:embed="rId17"/>
                      <a:srcRect/>
                      <a:stretch>
                        <a:fillRect/>
                      </a:stretch>
                    </p:blipFill>
                    <p:spPr bwMode="auto">
                      <a:xfrm>
                        <a:off x="4404725" y="5410200"/>
                        <a:ext cx="2570163" cy="447675"/>
                      </a:xfrm>
                      <a:prstGeom prst="rect">
                        <a:avLst/>
                      </a:prstGeom>
                      <a:noFill/>
                      <a:ln>
                        <a:noFill/>
                      </a:ln>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598306943"/>
              </p:ext>
            </p:extLst>
          </p:nvPr>
        </p:nvGraphicFramePr>
        <p:xfrm>
          <a:off x="4400257" y="5914378"/>
          <a:ext cx="1144587" cy="419100"/>
        </p:xfrm>
        <a:graphic>
          <a:graphicData uri="http://schemas.openxmlformats.org/presentationml/2006/ole">
            <mc:AlternateContent xmlns:mc="http://schemas.openxmlformats.org/markup-compatibility/2006">
              <mc:Choice xmlns:v="urn:schemas-microsoft-com:vml" Requires="v">
                <p:oleObj spid="_x0000_s42085" name="Equation" r:id="rId18" imgW="1041120" imgH="380880" progId="Equation.DSMT4">
                  <p:embed/>
                </p:oleObj>
              </mc:Choice>
              <mc:Fallback>
                <p:oleObj name="Equation" r:id="rId18" imgW="1041120" imgH="380880" progId="Equation.DSMT4">
                  <p:embed/>
                  <p:pic>
                    <p:nvPicPr>
                      <p:cNvPr id="0" name=""/>
                      <p:cNvPicPr>
                        <a:picLocks noChangeAspect="1" noChangeArrowheads="1"/>
                      </p:cNvPicPr>
                      <p:nvPr/>
                    </p:nvPicPr>
                    <p:blipFill>
                      <a:blip r:embed="rId19"/>
                      <a:srcRect/>
                      <a:stretch>
                        <a:fillRect/>
                      </a:stretch>
                    </p:blipFill>
                    <p:spPr bwMode="auto">
                      <a:xfrm>
                        <a:off x="4400257" y="5914378"/>
                        <a:ext cx="1144587" cy="419100"/>
                      </a:xfrm>
                      <a:prstGeom prst="rect">
                        <a:avLst/>
                      </a:prstGeom>
                      <a:noFill/>
                      <a:ln>
                        <a:noFill/>
                      </a:ln>
                    </p:spPr>
                  </p:pic>
                </p:oleObj>
              </mc:Fallback>
            </mc:AlternateContent>
          </a:graphicData>
        </a:graphic>
      </p:graphicFrame>
      <p:sp>
        <p:nvSpPr>
          <p:cNvPr id="21" name="TextBox 20"/>
          <p:cNvSpPr txBox="1"/>
          <p:nvPr/>
        </p:nvSpPr>
        <p:spPr>
          <a:xfrm>
            <a:off x="5715000" y="59436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4110872724"/>
              </p:ext>
            </p:extLst>
          </p:nvPr>
        </p:nvGraphicFramePr>
        <p:xfrm>
          <a:off x="3082925" y="2438400"/>
          <a:ext cx="1368425" cy="390525"/>
        </p:xfrm>
        <a:graphic>
          <a:graphicData uri="http://schemas.openxmlformats.org/presentationml/2006/ole">
            <mc:AlternateContent xmlns:mc="http://schemas.openxmlformats.org/markup-compatibility/2006">
              <mc:Choice xmlns:v="urn:schemas-microsoft-com:vml" Requires="v">
                <p:oleObj spid="_x0000_s42086" name="Equation" r:id="rId20" imgW="1244520" imgH="355320" progId="Equation.DSMT4">
                  <p:embed/>
                </p:oleObj>
              </mc:Choice>
              <mc:Fallback>
                <p:oleObj name="Equation" r:id="rId20" imgW="1244520" imgH="355320" progId="Equation.DSMT4">
                  <p:embed/>
                  <p:pic>
                    <p:nvPicPr>
                      <p:cNvPr id="0" name=""/>
                      <p:cNvPicPr>
                        <a:picLocks noChangeAspect="1" noChangeArrowheads="1"/>
                      </p:cNvPicPr>
                      <p:nvPr/>
                    </p:nvPicPr>
                    <p:blipFill>
                      <a:blip r:embed="rId21"/>
                      <a:srcRect/>
                      <a:stretch>
                        <a:fillRect/>
                      </a:stretch>
                    </p:blipFill>
                    <p:spPr bwMode="auto">
                      <a:xfrm>
                        <a:off x="3082925" y="2438400"/>
                        <a:ext cx="13684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835168819"/>
              </p:ext>
            </p:extLst>
          </p:nvPr>
        </p:nvGraphicFramePr>
        <p:xfrm>
          <a:off x="5013325" y="2438400"/>
          <a:ext cx="1339850" cy="390525"/>
        </p:xfrm>
        <a:graphic>
          <a:graphicData uri="http://schemas.openxmlformats.org/presentationml/2006/ole">
            <mc:AlternateContent xmlns:mc="http://schemas.openxmlformats.org/markup-compatibility/2006">
              <mc:Choice xmlns:v="urn:schemas-microsoft-com:vml" Requires="v">
                <p:oleObj spid="_x0000_s42087" name="Equation" r:id="rId22" imgW="1218960" imgH="355320" progId="Equation.DSMT4">
                  <p:embed/>
                </p:oleObj>
              </mc:Choice>
              <mc:Fallback>
                <p:oleObj name="Equation" r:id="rId22" imgW="1218960" imgH="355320" progId="Equation.DSMT4">
                  <p:embed/>
                  <p:pic>
                    <p:nvPicPr>
                      <p:cNvPr id="0" name=""/>
                      <p:cNvPicPr>
                        <a:picLocks noChangeAspect="1" noChangeArrowheads="1"/>
                      </p:cNvPicPr>
                      <p:nvPr/>
                    </p:nvPicPr>
                    <p:blipFill>
                      <a:blip r:embed="rId23"/>
                      <a:srcRect/>
                      <a:stretch>
                        <a:fillRect/>
                      </a:stretch>
                    </p:blipFill>
                    <p:spPr bwMode="auto">
                      <a:xfrm>
                        <a:off x="5013325" y="2438400"/>
                        <a:ext cx="13398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69525380"/>
      </p:ext>
    </p:extLst>
  </p:cSld>
  <p:clrMapOvr>
    <a:masterClrMapping/>
  </p:clrMapOvr>
  <mc:AlternateContent xmlns:mc="http://schemas.openxmlformats.org/markup-compatibility/2006" xmlns:p14="http://schemas.microsoft.com/office/powerpoint/2010/main">
    <mc:Choice Requires="p14">
      <p:transition spd="slow" p14:dur="2000" advTm="67178"/>
    </mc:Choice>
    <mc:Fallback xmlns="">
      <p:transition spd="slow" advTm="6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0"/>
                </p:tgtEl>
              </p:cMediaNode>
            </p:audio>
          </p:childTnLst>
        </p:cTn>
      </p:par>
    </p:tnLst>
    <p:bldLst>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p:cNvGraphicFramePr>
            <a:graphicFrameLocks noChangeAspect="1"/>
          </p:cNvGraphicFramePr>
          <p:nvPr>
            <p:extLst>
              <p:ext uri="{D42A27DB-BD31-4B8C-83A1-F6EECF244321}">
                <p14:modId xmlns:p14="http://schemas.microsoft.com/office/powerpoint/2010/main" val="4212951112"/>
              </p:ext>
            </p:extLst>
          </p:nvPr>
        </p:nvGraphicFramePr>
        <p:xfrm>
          <a:off x="709612" y="2792052"/>
          <a:ext cx="7900988" cy="3954463"/>
        </p:xfrm>
        <a:graphic>
          <a:graphicData uri="http://schemas.openxmlformats.org/presentationml/2006/ole">
            <mc:AlternateContent xmlns:mc="http://schemas.openxmlformats.org/markup-compatibility/2006">
              <mc:Choice xmlns:v="urn:schemas-microsoft-com:vml" Requires="v">
                <p:oleObj spid="_x0000_s44085" name="Equation" r:id="rId6" imgW="7188120" imgH="3606480" progId="Equation.DSMT4">
                  <p:embed/>
                </p:oleObj>
              </mc:Choice>
              <mc:Fallback>
                <p:oleObj name="Equation" r:id="rId6" imgW="7188120" imgH="3606480" progId="Equation.DSMT4">
                  <p:embed/>
                  <p:pic>
                    <p:nvPicPr>
                      <p:cNvPr id="0" name=""/>
                      <p:cNvPicPr>
                        <a:picLocks noChangeAspect="1" noChangeArrowheads="1"/>
                      </p:cNvPicPr>
                      <p:nvPr/>
                    </p:nvPicPr>
                    <p:blipFill>
                      <a:blip r:embed="rId7"/>
                      <a:srcRect/>
                      <a:stretch>
                        <a:fillRect/>
                      </a:stretch>
                    </p:blipFill>
                    <p:spPr bwMode="auto">
                      <a:xfrm>
                        <a:off x="709612" y="2792052"/>
                        <a:ext cx="7900988" cy="395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p:txBody>
          <a:bodyPr/>
          <a:lstStyle/>
          <a:p>
            <a:r>
              <a:rPr lang="en-US" dirty="0"/>
              <a:t>Associativity</a:t>
            </a:r>
            <a:endParaRPr lang="en-CA" i="1" dirty="0"/>
          </a:p>
        </p:txBody>
      </p:sp>
      <p:sp>
        <p:nvSpPr>
          <p:cNvPr id="3" name="Content Placeholder 2"/>
          <p:cNvSpPr>
            <a:spLocks noGrp="1"/>
          </p:cNvSpPr>
          <p:nvPr>
            <p:ph idx="1"/>
          </p:nvPr>
        </p:nvSpPr>
        <p:spPr/>
        <p:txBody>
          <a:bodyPr/>
          <a:lstStyle/>
          <a:p>
            <a:pPr marL="0" indent="0">
              <a:buNone/>
            </a:pPr>
            <a:r>
              <a:rPr lang="en-US" dirty="0" smtClean="0"/>
              <a:t>Theorem: Complex multiplication is associative.</a:t>
            </a:r>
          </a:p>
          <a:p>
            <a:pPr marL="0" indent="0">
              <a:buNone/>
            </a:pPr>
            <a:r>
              <a:rPr lang="en-US" dirty="0" smtClean="0"/>
              <a:t>The tedious proof:</a:t>
            </a:r>
          </a:p>
          <a:p>
            <a:pPr marL="0" indent="0">
              <a:buNone/>
            </a:pPr>
            <a:r>
              <a:rPr lang="en-US" dirty="0"/>
              <a:t>	</a:t>
            </a:r>
            <a:r>
              <a:rPr lang="en-US" dirty="0" smtClean="0"/>
              <a:t>If                      ,                       and                     ,</a:t>
            </a:r>
          </a:p>
          <a:p>
            <a:pPr marL="0" indent="0">
              <a:buNone/>
            </a:pPr>
            <a:endParaRPr lang="en-US" dirty="0"/>
          </a:p>
          <a:p>
            <a:pPr marL="0" indent="0">
              <a:buNone/>
            </a:pPr>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21</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2780716530"/>
              </p:ext>
            </p:extLst>
          </p:nvPr>
        </p:nvGraphicFramePr>
        <p:xfrm>
          <a:off x="1711325" y="2485085"/>
          <a:ext cx="1312863" cy="361950"/>
        </p:xfrm>
        <a:graphic>
          <a:graphicData uri="http://schemas.openxmlformats.org/presentationml/2006/ole">
            <mc:AlternateContent xmlns:mc="http://schemas.openxmlformats.org/markup-compatibility/2006">
              <mc:Choice xmlns:v="urn:schemas-microsoft-com:vml" Requires="v">
                <p:oleObj spid="_x0000_s44086" name="Equation" r:id="rId8" imgW="1193760" imgH="330120" progId="Equation.DSMT4">
                  <p:embed/>
                </p:oleObj>
              </mc:Choice>
              <mc:Fallback>
                <p:oleObj name="Equation" r:id="rId8" imgW="1193760" imgH="330120" progId="Equation.DSMT4">
                  <p:embed/>
                  <p:pic>
                    <p:nvPicPr>
                      <p:cNvPr id="0" name=""/>
                      <p:cNvPicPr>
                        <a:picLocks noChangeAspect="1" noChangeArrowheads="1"/>
                      </p:cNvPicPr>
                      <p:nvPr/>
                    </p:nvPicPr>
                    <p:blipFill>
                      <a:blip r:embed="rId9"/>
                      <a:srcRect/>
                      <a:stretch>
                        <a:fillRect/>
                      </a:stretch>
                    </p:blipFill>
                    <p:spPr bwMode="auto">
                      <a:xfrm>
                        <a:off x="1711325" y="2485085"/>
                        <a:ext cx="1312863"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96158012"/>
              </p:ext>
            </p:extLst>
          </p:nvPr>
        </p:nvGraphicFramePr>
        <p:xfrm>
          <a:off x="3124200" y="2479088"/>
          <a:ext cx="1271587" cy="361950"/>
        </p:xfrm>
        <a:graphic>
          <a:graphicData uri="http://schemas.openxmlformats.org/presentationml/2006/ole">
            <mc:AlternateContent xmlns:mc="http://schemas.openxmlformats.org/markup-compatibility/2006">
              <mc:Choice xmlns:v="urn:schemas-microsoft-com:vml" Requires="v">
                <p:oleObj spid="_x0000_s44087" name="Equation" r:id="rId10" imgW="1155600" imgH="330120" progId="Equation.DSMT4">
                  <p:embed/>
                </p:oleObj>
              </mc:Choice>
              <mc:Fallback>
                <p:oleObj name="Equation" r:id="rId10" imgW="1155600" imgH="330120" progId="Equation.DSMT4">
                  <p:embed/>
                  <p:pic>
                    <p:nvPicPr>
                      <p:cNvPr id="0" name=""/>
                      <p:cNvPicPr>
                        <a:picLocks noChangeAspect="1" noChangeArrowheads="1"/>
                      </p:cNvPicPr>
                      <p:nvPr/>
                    </p:nvPicPr>
                    <p:blipFill>
                      <a:blip r:embed="rId11"/>
                      <a:srcRect/>
                      <a:stretch>
                        <a:fillRect/>
                      </a:stretch>
                    </p:blipFill>
                    <p:spPr bwMode="auto">
                      <a:xfrm>
                        <a:off x="3124200" y="2479088"/>
                        <a:ext cx="12715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278597525"/>
              </p:ext>
            </p:extLst>
          </p:nvPr>
        </p:nvGraphicFramePr>
        <p:xfrm>
          <a:off x="4953000" y="2438400"/>
          <a:ext cx="1271587" cy="361950"/>
        </p:xfrm>
        <a:graphic>
          <a:graphicData uri="http://schemas.openxmlformats.org/presentationml/2006/ole">
            <mc:AlternateContent xmlns:mc="http://schemas.openxmlformats.org/markup-compatibility/2006">
              <mc:Choice xmlns:v="urn:schemas-microsoft-com:vml" Requires="v">
                <p:oleObj spid="_x0000_s44088" name="Equation" r:id="rId12" imgW="1155600" imgH="330120" progId="Equation.DSMT4">
                  <p:embed/>
                </p:oleObj>
              </mc:Choice>
              <mc:Fallback>
                <p:oleObj name="Equation" r:id="rId12" imgW="1155600" imgH="330120" progId="Equation.DSMT4">
                  <p:embed/>
                  <p:pic>
                    <p:nvPicPr>
                      <p:cNvPr id="0" name=""/>
                      <p:cNvPicPr>
                        <a:picLocks noChangeAspect="1" noChangeArrowheads="1"/>
                      </p:cNvPicPr>
                      <p:nvPr/>
                    </p:nvPicPr>
                    <p:blipFill>
                      <a:blip r:embed="rId13"/>
                      <a:srcRect/>
                      <a:stretch>
                        <a:fillRect/>
                      </a:stretch>
                    </p:blipFill>
                    <p:spPr bwMode="auto">
                      <a:xfrm>
                        <a:off x="4953000" y="2438400"/>
                        <a:ext cx="1271587"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2895600" y="634371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658042694"/>
      </p:ext>
    </p:extLst>
  </p:cSld>
  <p:clrMapOvr>
    <a:masterClrMapping/>
  </p:clrMapOvr>
  <mc:AlternateContent xmlns:mc="http://schemas.openxmlformats.org/markup-compatibility/2006" xmlns:p14="http://schemas.microsoft.com/office/powerpoint/2010/main">
    <mc:Choice Requires="p14">
      <p:transition spd="slow" p14:dur="2000" advTm="22486"/>
    </mc:Choice>
    <mc:Fallback xmlns="">
      <p:transition spd="slow" advTm="2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multiplicative identity</a:t>
            </a:r>
            <a:endParaRPr lang="en-CA" i="1" dirty="0"/>
          </a:p>
        </p:txBody>
      </p:sp>
      <p:sp>
        <p:nvSpPr>
          <p:cNvPr id="3" name="Content Placeholder 2"/>
          <p:cNvSpPr>
            <a:spLocks noGrp="1"/>
          </p:cNvSpPr>
          <p:nvPr>
            <p:ph idx="1"/>
          </p:nvPr>
        </p:nvSpPr>
        <p:spPr/>
        <p:txBody>
          <a:bodyPr/>
          <a:lstStyle/>
          <a:p>
            <a:pPr marL="0" indent="0">
              <a:buNone/>
            </a:pPr>
            <a:r>
              <a:rPr lang="en-US" dirty="0" smtClean="0"/>
              <a:t>Theorem: 1                           is the multiplicative identity.</a:t>
            </a:r>
          </a:p>
          <a:p>
            <a:pPr marL="0" indent="0">
              <a:buNone/>
            </a:pPr>
            <a:r>
              <a:rPr lang="en-US" dirty="0"/>
              <a:t>The </a:t>
            </a:r>
            <a:r>
              <a:rPr lang="en-US" dirty="0" smtClean="0"/>
              <a:t>easy proof</a:t>
            </a:r>
            <a:r>
              <a:rPr lang="en-US" dirty="0"/>
              <a:t>:</a:t>
            </a:r>
          </a:p>
          <a:p>
            <a:pPr marL="0" indent="0">
              <a:buNone/>
            </a:pPr>
            <a:r>
              <a:rPr lang="en-US" dirty="0" smtClean="0"/>
              <a:t>	If                   , then </a:t>
            </a:r>
          </a:p>
          <a:p>
            <a:pPr marL="0" indent="0">
              <a:buNone/>
            </a:pPr>
            <a:endParaRPr lang="en-US" dirty="0" smtClean="0"/>
          </a:p>
          <a:p>
            <a:pPr marL="0" indent="0">
              <a:buNone/>
            </a:pPr>
            <a:endParaRPr lang="en-US" dirty="0" smtClean="0"/>
          </a:p>
          <a:p>
            <a:pPr marL="0" indent="0">
              <a:buNone/>
            </a:pPr>
            <a:endParaRPr lang="en-US" dirty="0"/>
          </a:p>
          <a:p>
            <a:pPr marL="0" indent="0">
              <a:buNone/>
            </a:pPr>
            <a:r>
              <a:rPr lang="en-US" dirty="0" smtClean="0"/>
              <a:t>The tedious proof:</a:t>
            </a:r>
          </a:p>
          <a:p>
            <a:pPr marL="0" indent="0">
              <a:buNone/>
            </a:pPr>
            <a:r>
              <a:rPr lang="en-US" dirty="0"/>
              <a:t>	</a:t>
            </a:r>
            <a:r>
              <a:rPr lang="en-US" dirty="0" smtClean="0"/>
              <a:t>If                       , then</a:t>
            </a:r>
          </a:p>
          <a:p>
            <a:pPr marL="0" indent="0">
              <a:buNone/>
            </a:pPr>
            <a:endParaRPr lang="en-US" dirty="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22</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821928391"/>
              </p:ext>
            </p:extLst>
          </p:nvPr>
        </p:nvGraphicFramePr>
        <p:xfrm>
          <a:off x="1716088" y="2438400"/>
          <a:ext cx="1103312" cy="390525"/>
        </p:xfrm>
        <a:graphic>
          <a:graphicData uri="http://schemas.openxmlformats.org/presentationml/2006/ole">
            <mc:AlternateContent xmlns:mc="http://schemas.openxmlformats.org/markup-compatibility/2006">
              <mc:Choice xmlns:v="urn:schemas-microsoft-com:vml" Requires="v">
                <p:oleObj spid="_x0000_s45142" name="Equation" r:id="rId6" imgW="1002960" imgH="355320" progId="Equation.DSMT4">
                  <p:embed/>
                </p:oleObj>
              </mc:Choice>
              <mc:Fallback>
                <p:oleObj name="Equation" r:id="rId6" imgW="1002960" imgH="355320" progId="Equation.DSMT4">
                  <p:embed/>
                  <p:pic>
                    <p:nvPicPr>
                      <p:cNvPr id="0" name=""/>
                      <p:cNvPicPr>
                        <a:picLocks noChangeAspect="1" noChangeArrowheads="1"/>
                      </p:cNvPicPr>
                      <p:nvPr/>
                    </p:nvPicPr>
                    <p:blipFill>
                      <a:blip r:embed="rId7"/>
                      <a:srcRect/>
                      <a:stretch>
                        <a:fillRect/>
                      </a:stretch>
                    </p:blipFill>
                    <p:spPr bwMode="auto">
                      <a:xfrm>
                        <a:off x="1716088" y="2438400"/>
                        <a:ext cx="1103312"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006479490"/>
              </p:ext>
            </p:extLst>
          </p:nvPr>
        </p:nvGraphicFramePr>
        <p:xfrm>
          <a:off x="3802063" y="4464050"/>
          <a:ext cx="3497262" cy="1238250"/>
        </p:xfrm>
        <a:graphic>
          <a:graphicData uri="http://schemas.openxmlformats.org/presentationml/2006/ole">
            <mc:AlternateContent xmlns:mc="http://schemas.openxmlformats.org/markup-compatibility/2006">
              <mc:Choice xmlns:v="urn:schemas-microsoft-com:vml" Requires="v">
                <p:oleObj spid="_x0000_s45143" name="Equation" r:id="rId8" imgW="3174840" imgH="1130040" progId="Equation.DSMT4">
                  <p:embed/>
                </p:oleObj>
              </mc:Choice>
              <mc:Fallback>
                <p:oleObj name="Equation" r:id="rId8" imgW="3174840" imgH="1130040" progId="Equation.DSMT4">
                  <p:embed/>
                  <p:pic>
                    <p:nvPicPr>
                      <p:cNvPr id="0" name=""/>
                      <p:cNvPicPr>
                        <a:picLocks noChangeAspect="1" noChangeArrowheads="1"/>
                      </p:cNvPicPr>
                      <p:nvPr/>
                    </p:nvPicPr>
                    <p:blipFill>
                      <a:blip r:embed="rId9"/>
                      <a:srcRect/>
                      <a:stretch>
                        <a:fillRect/>
                      </a:stretch>
                    </p:blipFill>
                    <p:spPr bwMode="auto">
                      <a:xfrm>
                        <a:off x="3802063" y="4464050"/>
                        <a:ext cx="34972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57074327"/>
              </p:ext>
            </p:extLst>
          </p:nvPr>
        </p:nvGraphicFramePr>
        <p:xfrm>
          <a:off x="1791222" y="1701452"/>
          <a:ext cx="1758950" cy="320675"/>
        </p:xfrm>
        <a:graphic>
          <a:graphicData uri="http://schemas.openxmlformats.org/presentationml/2006/ole">
            <mc:AlternateContent xmlns:mc="http://schemas.openxmlformats.org/markup-compatibility/2006">
              <mc:Choice xmlns:v="urn:schemas-microsoft-com:vml" Requires="v">
                <p:oleObj spid="_x0000_s45144" name="Equation" r:id="rId10" imgW="1600200" imgH="291960" progId="Equation.DSMT4">
                  <p:embed/>
                </p:oleObj>
              </mc:Choice>
              <mc:Fallback>
                <p:oleObj name="Equation" r:id="rId10" imgW="1600200" imgH="291960" progId="Equation.DSMT4">
                  <p:embed/>
                  <p:pic>
                    <p:nvPicPr>
                      <p:cNvPr id="0" name=""/>
                      <p:cNvPicPr>
                        <a:picLocks noChangeAspect="1" noChangeArrowheads="1"/>
                      </p:cNvPicPr>
                      <p:nvPr/>
                    </p:nvPicPr>
                    <p:blipFill>
                      <a:blip r:embed="rId11"/>
                      <a:srcRect/>
                      <a:stretch>
                        <a:fillRect/>
                      </a:stretch>
                    </p:blipFill>
                    <p:spPr bwMode="auto">
                      <a:xfrm>
                        <a:off x="1791222" y="1701452"/>
                        <a:ext cx="17589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933406864"/>
              </p:ext>
            </p:extLst>
          </p:nvPr>
        </p:nvGraphicFramePr>
        <p:xfrm>
          <a:off x="1777652" y="4520852"/>
          <a:ext cx="1230313" cy="319087"/>
        </p:xfrm>
        <a:graphic>
          <a:graphicData uri="http://schemas.openxmlformats.org/presentationml/2006/ole">
            <mc:AlternateContent xmlns:mc="http://schemas.openxmlformats.org/markup-compatibility/2006">
              <mc:Choice xmlns:v="urn:schemas-microsoft-com:vml" Requires="v">
                <p:oleObj spid="_x0000_s45145" name="Equation" r:id="rId12" imgW="1117440" imgH="291960" progId="Equation.DSMT4">
                  <p:embed/>
                </p:oleObj>
              </mc:Choice>
              <mc:Fallback>
                <p:oleObj name="Equation" r:id="rId12" imgW="1117440" imgH="291960" progId="Equation.DSMT4">
                  <p:embed/>
                  <p:pic>
                    <p:nvPicPr>
                      <p:cNvPr id="0" name=""/>
                      <p:cNvPicPr>
                        <a:picLocks noChangeAspect="1" noChangeArrowheads="1"/>
                      </p:cNvPicPr>
                      <p:nvPr/>
                    </p:nvPicPr>
                    <p:blipFill>
                      <a:blip r:embed="rId13"/>
                      <a:srcRect/>
                      <a:stretch>
                        <a:fillRect/>
                      </a:stretch>
                    </p:blipFill>
                    <p:spPr bwMode="auto">
                      <a:xfrm>
                        <a:off x="1777652" y="4520852"/>
                        <a:ext cx="1230313"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738671610"/>
              </p:ext>
            </p:extLst>
          </p:nvPr>
        </p:nvGraphicFramePr>
        <p:xfrm>
          <a:off x="3953522" y="2931112"/>
          <a:ext cx="1746250" cy="417512"/>
        </p:xfrm>
        <a:graphic>
          <a:graphicData uri="http://schemas.openxmlformats.org/presentationml/2006/ole">
            <mc:AlternateContent xmlns:mc="http://schemas.openxmlformats.org/markup-compatibility/2006">
              <mc:Choice xmlns:v="urn:schemas-microsoft-com:vml" Requires="v">
                <p:oleObj spid="_x0000_s45146" name="Equation" r:id="rId14" imgW="1587240" imgH="380880" progId="Equation.DSMT4">
                  <p:embed/>
                </p:oleObj>
              </mc:Choice>
              <mc:Fallback>
                <p:oleObj name="Equation" r:id="rId14" imgW="1587240" imgH="380880" progId="Equation.DSMT4">
                  <p:embed/>
                  <p:pic>
                    <p:nvPicPr>
                      <p:cNvPr id="0" name=""/>
                      <p:cNvPicPr>
                        <a:picLocks noChangeAspect="1" noChangeArrowheads="1"/>
                      </p:cNvPicPr>
                      <p:nvPr/>
                    </p:nvPicPr>
                    <p:blipFill>
                      <a:blip r:embed="rId15"/>
                      <a:srcRect/>
                      <a:stretch>
                        <a:fillRect/>
                      </a:stretch>
                    </p:blipFill>
                    <p:spPr bwMode="auto">
                      <a:xfrm>
                        <a:off x="3953522" y="2931112"/>
                        <a:ext cx="1746250"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96819298"/>
              </p:ext>
            </p:extLst>
          </p:nvPr>
        </p:nvGraphicFramePr>
        <p:xfrm>
          <a:off x="3529366" y="2408824"/>
          <a:ext cx="2235200" cy="446088"/>
        </p:xfrm>
        <a:graphic>
          <a:graphicData uri="http://schemas.openxmlformats.org/presentationml/2006/ole">
            <mc:AlternateContent xmlns:mc="http://schemas.openxmlformats.org/markup-compatibility/2006">
              <mc:Choice xmlns:v="urn:schemas-microsoft-com:vml" Requires="v">
                <p:oleObj spid="_x0000_s45147" name="Equation" r:id="rId16" imgW="2031840" imgH="406080" progId="Equation.DSMT4">
                  <p:embed/>
                </p:oleObj>
              </mc:Choice>
              <mc:Fallback>
                <p:oleObj name="Equation" r:id="rId16" imgW="2031840" imgH="406080" progId="Equation.DSMT4">
                  <p:embed/>
                  <p:pic>
                    <p:nvPicPr>
                      <p:cNvPr id="0" name=""/>
                      <p:cNvPicPr>
                        <a:picLocks noChangeAspect="1" noChangeArrowheads="1"/>
                      </p:cNvPicPr>
                      <p:nvPr/>
                    </p:nvPicPr>
                    <p:blipFill>
                      <a:blip r:embed="rId17"/>
                      <a:srcRect/>
                      <a:stretch>
                        <a:fillRect/>
                      </a:stretch>
                    </p:blipFill>
                    <p:spPr bwMode="auto">
                      <a:xfrm>
                        <a:off x="3529366" y="2408824"/>
                        <a:ext cx="22352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882822201"/>
              </p:ext>
            </p:extLst>
          </p:nvPr>
        </p:nvGraphicFramePr>
        <p:xfrm>
          <a:off x="3962460" y="3410597"/>
          <a:ext cx="1327150" cy="390525"/>
        </p:xfrm>
        <a:graphic>
          <a:graphicData uri="http://schemas.openxmlformats.org/presentationml/2006/ole">
            <mc:AlternateContent xmlns:mc="http://schemas.openxmlformats.org/markup-compatibility/2006">
              <mc:Choice xmlns:v="urn:schemas-microsoft-com:vml" Requires="v">
                <p:oleObj spid="_x0000_s45148" name="Equation" r:id="rId18" imgW="1206360" imgH="355320" progId="Equation.DSMT4">
                  <p:embed/>
                </p:oleObj>
              </mc:Choice>
              <mc:Fallback>
                <p:oleObj name="Equation" r:id="rId18" imgW="1206360" imgH="355320" progId="Equation.DSMT4">
                  <p:embed/>
                  <p:pic>
                    <p:nvPicPr>
                      <p:cNvPr id="0" name=""/>
                      <p:cNvPicPr>
                        <a:picLocks noChangeAspect="1" noChangeArrowheads="1"/>
                      </p:cNvPicPr>
                      <p:nvPr/>
                    </p:nvPicPr>
                    <p:blipFill>
                      <a:blip r:embed="rId19"/>
                      <a:srcRect/>
                      <a:stretch>
                        <a:fillRect/>
                      </a:stretch>
                    </p:blipFill>
                    <p:spPr bwMode="auto">
                      <a:xfrm>
                        <a:off x="3962460" y="3410597"/>
                        <a:ext cx="132715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5376606" y="34290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sp>
        <p:nvSpPr>
          <p:cNvPr id="22" name="TextBox 21"/>
          <p:cNvSpPr txBox="1"/>
          <p:nvPr/>
        </p:nvSpPr>
        <p:spPr>
          <a:xfrm>
            <a:off x="5791200" y="5334000"/>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47930396"/>
      </p:ext>
    </p:extLst>
  </p:cSld>
  <p:clrMapOvr>
    <a:masterClrMapping/>
  </p:clrMapOvr>
  <mc:AlternateContent xmlns:mc="http://schemas.openxmlformats.org/markup-compatibility/2006" xmlns:p14="http://schemas.microsoft.com/office/powerpoint/2010/main">
    <mc:Choice Requires="p14">
      <p:transition spd="slow" p14:dur="2000" advTm="63418"/>
    </mc:Choice>
    <mc:Fallback xmlns="">
      <p:transition spd="slow" advTm="6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0"/>
                </p:tgtEl>
              </p:cMediaNode>
            </p:audio>
          </p:childTnLst>
        </p:cTn>
      </p:par>
    </p:tnLst>
    <p:bldLst>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Observations</a:t>
            </a:r>
            <a:endParaRPr lang="en-CA" i="1" dirty="0"/>
          </a:p>
        </p:txBody>
      </p:sp>
      <p:sp>
        <p:nvSpPr>
          <p:cNvPr id="3" name="Content Placeholder 2"/>
          <p:cNvSpPr>
            <a:spLocks noGrp="1"/>
          </p:cNvSpPr>
          <p:nvPr>
            <p:ph idx="1"/>
          </p:nvPr>
        </p:nvSpPr>
        <p:spPr/>
        <p:txBody>
          <a:bodyPr/>
          <a:lstStyle/>
          <a:p>
            <a:pPr marL="400050"/>
            <a:r>
              <a:rPr lang="en-US" dirty="0" smtClean="0"/>
              <a:t>Here are some more results from elementary school:</a:t>
            </a:r>
          </a:p>
          <a:p>
            <a:pPr marL="800100" lvl="1"/>
            <a:r>
              <a:rPr lang="en-US" dirty="0" smtClean="0"/>
              <a:t>Multiplying two positive reals yields a positive real:</a:t>
            </a:r>
          </a:p>
          <a:p>
            <a:pPr marL="800100" lvl="1"/>
            <a:endParaRPr lang="en-US" dirty="0"/>
          </a:p>
          <a:p>
            <a:pPr marL="800100" lvl="1"/>
            <a:endParaRPr lang="en-US" dirty="0" smtClean="0"/>
          </a:p>
          <a:p>
            <a:pPr marL="800100" lvl="1"/>
            <a:r>
              <a:rPr lang="en-US" dirty="0" smtClean="0"/>
              <a:t>Multiplying two negative reals yields a positive real</a:t>
            </a:r>
          </a:p>
          <a:p>
            <a:pPr marL="800100" lvl="1"/>
            <a:endParaRPr lang="en-US" dirty="0" smtClean="0"/>
          </a:p>
          <a:p>
            <a:pPr marL="800100" lvl="1"/>
            <a:endParaRPr lang="en-US" dirty="0" smtClean="0"/>
          </a:p>
          <a:p>
            <a:pPr marL="800100" lvl="1"/>
            <a:r>
              <a:rPr lang="en-US" dirty="0" smtClean="0"/>
              <a:t>Multiplying positive and negative real yields a negative real</a:t>
            </a:r>
          </a:p>
          <a:p>
            <a:pPr marL="514350" lvl="1" indent="0">
              <a:buNone/>
            </a:pPr>
            <a:endParaRPr lang="en-US" dirty="0" smtClean="0"/>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a:xfrm>
            <a:off x="7239000" y="6346015"/>
            <a:ext cx="1066800" cy="365125"/>
          </a:xfrm>
        </p:spPr>
        <p:txBody>
          <a:bodyPr/>
          <a:lstStyle/>
          <a:p>
            <a:fld id="{42EF6DC8-DA9C-4533-8A40-BB00A2545AF8}" type="slidenum">
              <a:rPr lang="en-CA" smtClean="0"/>
              <a:pPr/>
              <a:t>23</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246345926"/>
              </p:ext>
            </p:extLst>
          </p:nvPr>
        </p:nvGraphicFramePr>
        <p:xfrm>
          <a:off x="2209800" y="2362200"/>
          <a:ext cx="5168900" cy="446087"/>
        </p:xfrm>
        <a:graphic>
          <a:graphicData uri="http://schemas.openxmlformats.org/presentationml/2006/ole">
            <mc:AlternateContent xmlns:mc="http://schemas.openxmlformats.org/markup-compatibility/2006">
              <mc:Choice xmlns:v="urn:schemas-microsoft-com:vml" Requires="v">
                <p:oleObj spid="_x0000_s46119" name="Equation" r:id="rId6" imgW="4698720" imgH="406080" progId="Equation.DSMT4">
                  <p:embed/>
                </p:oleObj>
              </mc:Choice>
              <mc:Fallback>
                <p:oleObj name="Equation" r:id="rId6" imgW="4698720" imgH="406080" progId="Equation.DSMT4">
                  <p:embed/>
                  <p:pic>
                    <p:nvPicPr>
                      <p:cNvPr id="0" name="Object 14"/>
                      <p:cNvPicPr>
                        <a:picLocks noChangeAspect="1" noChangeArrowheads="1"/>
                      </p:cNvPicPr>
                      <p:nvPr/>
                    </p:nvPicPr>
                    <p:blipFill>
                      <a:blip r:embed="rId7"/>
                      <a:srcRect/>
                      <a:stretch>
                        <a:fillRect/>
                      </a:stretch>
                    </p:blipFill>
                    <p:spPr bwMode="auto">
                      <a:xfrm>
                        <a:off x="2209800" y="2362200"/>
                        <a:ext cx="5168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78071708"/>
              </p:ext>
            </p:extLst>
          </p:nvPr>
        </p:nvGraphicFramePr>
        <p:xfrm>
          <a:off x="1525414" y="3528838"/>
          <a:ext cx="7097712" cy="446088"/>
        </p:xfrm>
        <a:graphic>
          <a:graphicData uri="http://schemas.openxmlformats.org/presentationml/2006/ole">
            <mc:AlternateContent xmlns:mc="http://schemas.openxmlformats.org/markup-compatibility/2006">
              <mc:Choice xmlns:v="urn:schemas-microsoft-com:vml" Requires="v">
                <p:oleObj spid="_x0000_s46120" name="Equation" r:id="rId8" imgW="6451560" imgH="406080" progId="Equation.DSMT4">
                  <p:embed/>
                </p:oleObj>
              </mc:Choice>
              <mc:Fallback>
                <p:oleObj name="Equation" r:id="rId8" imgW="6451560" imgH="406080" progId="Equation.DSMT4">
                  <p:embed/>
                  <p:pic>
                    <p:nvPicPr>
                      <p:cNvPr id="0" name=""/>
                      <p:cNvPicPr>
                        <a:picLocks noChangeAspect="1" noChangeArrowheads="1"/>
                      </p:cNvPicPr>
                      <p:nvPr/>
                    </p:nvPicPr>
                    <p:blipFill>
                      <a:blip r:embed="rId9"/>
                      <a:srcRect/>
                      <a:stretch>
                        <a:fillRect/>
                      </a:stretch>
                    </p:blipFill>
                    <p:spPr bwMode="auto">
                      <a:xfrm>
                        <a:off x="1525414" y="3528838"/>
                        <a:ext cx="709771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2002523641"/>
              </p:ext>
            </p:extLst>
          </p:nvPr>
        </p:nvGraphicFramePr>
        <p:xfrm>
          <a:off x="2209800" y="4735512"/>
          <a:ext cx="5310187" cy="446088"/>
        </p:xfrm>
        <a:graphic>
          <a:graphicData uri="http://schemas.openxmlformats.org/presentationml/2006/ole">
            <mc:AlternateContent xmlns:mc="http://schemas.openxmlformats.org/markup-compatibility/2006">
              <mc:Choice xmlns:v="urn:schemas-microsoft-com:vml" Requires="v">
                <p:oleObj spid="_x0000_s46121" name="Equation" r:id="rId10" imgW="4825800" imgH="406080" progId="Equation.DSMT4">
                  <p:embed/>
                </p:oleObj>
              </mc:Choice>
              <mc:Fallback>
                <p:oleObj name="Equation" r:id="rId10" imgW="4825800" imgH="406080" progId="Equation.DSMT4">
                  <p:embed/>
                  <p:pic>
                    <p:nvPicPr>
                      <p:cNvPr id="0" name=""/>
                      <p:cNvPicPr>
                        <a:picLocks noChangeAspect="1" noChangeArrowheads="1"/>
                      </p:cNvPicPr>
                      <p:nvPr/>
                    </p:nvPicPr>
                    <p:blipFill>
                      <a:blip r:embed="rId11"/>
                      <a:srcRect/>
                      <a:stretch>
                        <a:fillRect/>
                      </a:stretch>
                    </p:blipFill>
                    <p:spPr bwMode="auto">
                      <a:xfrm>
                        <a:off x="2209800" y="4735512"/>
                        <a:ext cx="5310187"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03109810"/>
      </p:ext>
    </p:extLst>
  </p:cSld>
  <p:clrMapOvr>
    <a:masterClrMapping/>
  </p:clrMapOvr>
  <mc:AlternateContent xmlns:mc="http://schemas.openxmlformats.org/markup-compatibility/2006" xmlns:p14="http://schemas.microsoft.com/office/powerpoint/2010/main">
    <mc:Choice Requires="p14">
      <p:transition spd="slow" p14:dur="2000" advTm="75675"/>
    </mc:Choice>
    <mc:Fallback xmlns="">
      <p:transition spd="slow" advTm="75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Multiplication distributes over addition</a:t>
            </a:r>
            <a:endParaRPr lang="en-CA" i="1" dirty="0"/>
          </a:p>
        </p:txBody>
      </p:sp>
      <p:sp>
        <p:nvSpPr>
          <p:cNvPr id="3" name="Content Placeholder 2"/>
          <p:cNvSpPr>
            <a:spLocks noGrp="1"/>
          </p:cNvSpPr>
          <p:nvPr>
            <p:ph idx="1"/>
          </p:nvPr>
        </p:nvSpPr>
        <p:spPr/>
        <p:txBody>
          <a:bodyPr/>
          <a:lstStyle/>
          <a:p>
            <a:pPr marL="57150" indent="0">
              <a:buNone/>
            </a:pPr>
            <a:r>
              <a:rPr lang="en-US" dirty="0" smtClean="0"/>
              <a:t>Theorem: Complex multiplication distributes over addition.</a:t>
            </a:r>
          </a:p>
          <a:p>
            <a:pPr marL="57150" indent="0">
              <a:buNone/>
            </a:pPr>
            <a:r>
              <a:rPr lang="en-US" dirty="0" smtClean="0"/>
              <a:t>Proof: If                      ,                        and                     ,</a:t>
            </a:r>
          </a:p>
          <a:p>
            <a:pPr marL="57150" indent="0">
              <a:buNone/>
            </a:pPr>
            <a:endParaRPr lang="en-US" dirty="0"/>
          </a:p>
          <a:p>
            <a:pPr marL="57150" indent="0">
              <a:buNone/>
            </a:pPr>
            <a:endParaRPr lang="en-US" dirty="0" smtClean="0"/>
          </a:p>
          <a:p>
            <a:pPr marL="57150" indent="0">
              <a:buNone/>
            </a:pPr>
            <a:endParaRPr lang="en-US" dirty="0"/>
          </a:p>
          <a:p>
            <a:pPr marL="57150" indent="0">
              <a:buNone/>
            </a:pPr>
            <a:endParaRPr lang="en-US" dirty="0" smtClean="0"/>
          </a:p>
          <a:p>
            <a:pPr marL="57150" indent="0">
              <a:buNone/>
            </a:pPr>
            <a:r>
              <a:rPr lang="en-US" dirty="0"/>
              <a:t>	</a:t>
            </a:r>
            <a:r>
              <a:rPr lang="en-US" dirty="0" smtClean="0"/>
              <a:t>But real multiplication distributes over real addition:</a:t>
            </a: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a:xfrm>
            <a:off x="7239000" y="6346015"/>
            <a:ext cx="1066800" cy="365125"/>
          </a:xfrm>
        </p:spPr>
        <p:txBody>
          <a:bodyPr/>
          <a:lstStyle/>
          <a:p>
            <a:fld id="{42EF6DC8-DA9C-4533-8A40-BB00A2545AF8}" type="slidenum">
              <a:rPr lang="en-CA" smtClean="0"/>
              <a:pPr/>
              <a:t>24</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595971261"/>
              </p:ext>
            </p:extLst>
          </p:nvPr>
        </p:nvGraphicFramePr>
        <p:xfrm>
          <a:off x="1658644" y="2078038"/>
          <a:ext cx="1312863" cy="360362"/>
        </p:xfrm>
        <a:graphic>
          <a:graphicData uri="http://schemas.openxmlformats.org/presentationml/2006/ole">
            <mc:AlternateContent xmlns:mc="http://schemas.openxmlformats.org/markup-compatibility/2006">
              <mc:Choice xmlns:v="urn:schemas-microsoft-com:vml" Requires="v">
                <p:oleObj spid="_x0000_s47206" name="Equation" r:id="rId6" imgW="1193760" imgH="330120" progId="Equation.DSMT4">
                  <p:embed/>
                </p:oleObj>
              </mc:Choice>
              <mc:Fallback>
                <p:oleObj name="Equation" r:id="rId6" imgW="1193760" imgH="330120" progId="Equation.DSMT4">
                  <p:embed/>
                  <p:pic>
                    <p:nvPicPr>
                      <p:cNvPr id="0" name="Object 15"/>
                      <p:cNvPicPr>
                        <a:picLocks noChangeAspect="1" noChangeArrowheads="1"/>
                      </p:cNvPicPr>
                      <p:nvPr/>
                    </p:nvPicPr>
                    <p:blipFill>
                      <a:blip r:embed="rId7"/>
                      <a:srcRect/>
                      <a:stretch>
                        <a:fillRect/>
                      </a:stretch>
                    </p:blipFill>
                    <p:spPr bwMode="auto">
                      <a:xfrm>
                        <a:off x="1658644" y="2078038"/>
                        <a:ext cx="13128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977334069"/>
              </p:ext>
            </p:extLst>
          </p:nvPr>
        </p:nvGraphicFramePr>
        <p:xfrm>
          <a:off x="3124200" y="2057400"/>
          <a:ext cx="1271587" cy="360363"/>
        </p:xfrm>
        <a:graphic>
          <a:graphicData uri="http://schemas.openxmlformats.org/presentationml/2006/ole">
            <mc:AlternateContent xmlns:mc="http://schemas.openxmlformats.org/markup-compatibility/2006">
              <mc:Choice xmlns:v="urn:schemas-microsoft-com:vml" Requires="v">
                <p:oleObj spid="_x0000_s47207" name="Equation" r:id="rId8" imgW="1155600" imgH="330120" progId="Equation.DSMT4">
                  <p:embed/>
                </p:oleObj>
              </mc:Choice>
              <mc:Fallback>
                <p:oleObj name="Equation" r:id="rId8" imgW="1155600" imgH="330120" progId="Equation.DSMT4">
                  <p:embed/>
                  <p:pic>
                    <p:nvPicPr>
                      <p:cNvPr id="0" name=""/>
                      <p:cNvPicPr>
                        <a:picLocks noChangeAspect="1" noChangeArrowheads="1"/>
                      </p:cNvPicPr>
                      <p:nvPr/>
                    </p:nvPicPr>
                    <p:blipFill>
                      <a:blip r:embed="rId9"/>
                      <a:srcRect/>
                      <a:stretch>
                        <a:fillRect/>
                      </a:stretch>
                    </p:blipFill>
                    <p:spPr bwMode="auto">
                      <a:xfrm>
                        <a:off x="3124200" y="2057400"/>
                        <a:ext cx="12715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785465862"/>
              </p:ext>
            </p:extLst>
          </p:nvPr>
        </p:nvGraphicFramePr>
        <p:xfrm>
          <a:off x="4976813" y="2057400"/>
          <a:ext cx="1271587" cy="360363"/>
        </p:xfrm>
        <a:graphic>
          <a:graphicData uri="http://schemas.openxmlformats.org/presentationml/2006/ole">
            <mc:AlternateContent xmlns:mc="http://schemas.openxmlformats.org/markup-compatibility/2006">
              <mc:Choice xmlns:v="urn:schemas-microsoft-com:vml" Requires="v">
                <p:oleObj spid="_x0000_s47208" name="Equation" r:id="rId10" imgW="1155600" imgH="330120" progId="Equation.DSMT4">
                  <p:embed/>
                </p:oleObj>
              </mc:Choice>
              <mc:Fallback>
                <p:oleObj name="Equation" r:id="rId10" imgW="1155600" imgH="330120" progId="Equation.DSMT4">
                  <p:embed/>
                  <p:pic>
                    <p:nvPicPr>
                      <p:cNvPr id="0" name=""/>
                      <p:cNvPicPr>
                        <a:picLocks noChangeAspect="1" noChangeArrowheads="1"/>
                      </p:cNvPicPr>
                      <p:nvPr/>
                    </p:nvPicPr>
                    <p:blipFill>
                      <a:blip r:embed="rId11"/>
                      <a:srcRect/>
                      <a:stretch>
                        <a:fillRect/>
                      </a:stretch>
                    </p:blipFill>
                    <p:spPr bwMode="auto">
                      <a:xfrm>
                        <a:off x="4976813" y="2057400"/>
                        <a:ext cx="127158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313341384"/>
              </p:ext>
            </p:extLst>
          </p:nvPr>
        </p:nvGraphicFramePr>
        <p:xfrm>
          <a:off x="1219200" y="2487966"/>
          <a:ext cx="4846637" cy="442912"/>
        </p:xfrm>
        <a:graphic>
          <a:graphicData uri="http://schemas.openxmlformats.org/presentationml/2006/ole">
            <mc:AlternateContent xmlns:mc="http://schemas.openxmlformats.org/markup-compatibility/2006">
              <mc:Choice xmlns:v="urn:schemas-microsoft-com:vml" Requires="v">
                <p:oleObj spid="_x0000_s47209" name="Equation" r:id="rId12" imgW="4406760" imgH="406080" progId="Equation.DSMT4">
                  <p:embed/>
                </p:oleObj>
              </mc:Choice>
              <mc:Fallback>
                <p:oleObj name="Equation" r:id="rId12" imgW="4406760" imgH="406080" progId="Equation.DSMT4">
                  <p:embed/>
                  <p:pic>
                    <p:nvPicPr>
                      <p:cNvPr id="0" name=""/>
                      <p:cNvPicPr>
                        <a:picLocks noChangeAspect="1" noChangeArrowheads="1"/>
                      </p:cNvPicPr>
                      <p:nvPr/>
                    </p:nvPicPr>
                    <p:blipFill>
                      <a:blip r:embed="rId13"/>
                      <a:srcRect/>
                      <a:stretch>
                        <a:fillRect/>
                      </a:stretch>
                    </p:blipFill>
                    <p:spPr bwMode="auto">
                      <a:xfrm>
                        <a:off x="1219200" y="2487966"/>
                        <a:ext cx="48466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556810141"/>
              </p:ext>
            </p:extLst>
          </p:nvPr>
        </p:nvGraphicFramePr>
        <p:xfrm>
          <a:off x="2447278" y="2998434"/>
          <a:ext cx="3506787" cy="442912"/>
        </p:xfrm>
        <a:graphic>
          <a:graphicData uri="http://schemas.openxmlformats.org/presentationml/2006/ole">
            <mc:AlternateContent xmlns:mc="http://schemas.openxmlformats.org/markup-compatibility/2006">
              <mc:Choice xmlns:v="urn:schemas-microsoft-com:vml" Requires="v">
                <p:oleObj spid="_x0000_s47210" name="Equation" r:id="rId14" imgW="3187440" imgH="406080" progId="Equation.DSMT4">
                  <p:embed/>
                </p:oleObj>
              </mc:Choice>
              <mc:Fallback>
                <p:oleObj name="Equation" r:id="rId14" imgW="3187440" imgH="406080" progId="Equation.DSMT4">
                  <p:embed/>
                  <p:pic>
                    <p:nvPicPr>
                      <p:cNvPr id="0" name=""/>
                      <p:cNvPicPr>
                        <a:picLocks noChangeAspect="1" noChangeArrowheads="1"/>
                      </p:cNvPicPr>
                      <p:nvPr/>
                    </p:nvPicPr>
                    <p:blipFill>
                      <a:blip r:embed="rId15"/>
                      <a:srcRect/>
                      <a:stretch>
                        <a:fillRect/>
                      </a:stretch>
                    </p:blipFill>
                    <p:spPr bwMode="auto">
                      <a:xfrm>
                        <a:off x="2447278" y="2998434"/>
                        <a:ext cx="350678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509576820"/>
              </p:ext>
            </p:extLst>
          </p:nvPr>
        </p:nvGraphicFramePr>
        <p:xfrm>
          <a:off x="2438400" y="3514078"/>
          <a:ext cx="5672137" cy="442912"/>
        </p:xfrm>
        <a:graphic>
          <a:graphicData uri="http://schemas.openxmlformats.org/presentationml/2006/ole">
            <mc:AlternateContent xmlns:mc="http://schemas.openxmlformats.org/markup-compatibility/2006">
              <mc:Choice xmlns:v="urn:schemas-microsoft-com:vml" Requires="v">
                <p:oleObj spid="_x0000_s47211" name="Equation" r:id="rId16" imgW="5155920" imgH="406080" progId="Equation.DSMT4">
                  <p:embed/>
                </p:oleObj>
              </mc:Choice>
              <mc:Fallback>
                <p:oleObj name="Equation" r:id="rId16" imgW="5155920" imgH="406080" progId="Equation.DSMT4">
                  <p:embed/>
                  <p:pic>
                    <p:nvPicPr>
                      <p:cNvPr id="0" name=""/>
                      <p:cNvPicPr>
                        <a:picLocks noChangeAspect="1" noChangeArrowheads="1"/>
                      </p:cNvPicPr>
                      <p:nvPr/>
                    </p:nvPicPr>
                    <p:blipFill>
                      <a:blip r:embed="rId17"/>
                      <a:srcRect/>
                      <a:stretch>
                        <a:fillRect/>
                      </a:stretch>
                    </p:blipFill>
                    <p:spPr bwMode="auto">
                      <a:xfrm>
                        <a:off x="2438400" y="3514078"/>
                        <a:ext cx="56721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3962400" y="5895945"/>
            <a:ext cx="676788" cy="400110"/>
          </a:xfrm>
          <a:prstGeom prst="rect">
            <a:avLst/>
          </a:prstGeom>
          <a:noFill/>
        </p:spPr>
        <p:txBody>
          <a:bodyPr wrap="none" rtlCol="0">
            <a:spAutoFit/>
          </a:bodyPr>
          <a:lstStyle/>
          <a:p>
            <a:r>
              <a:rPr lang="en-US" sz="2000" dirty="0" smtClean="0">
                <a:solidFill>
                  <a:schemeClr val="bg1"/>
                </a:solidFill>
                <a:latin typeface="Script MT Bold" panose="03040602040607080904" pitchFamily="66" charset="0"/>
              </a:rPr>
              <a:t>QED</a:t>
            </a:r>
            <a:endParaRPr lang="en-CA" sz="2000" dirty="0">
              <a:solidFill>
                <a:schemeClr val="bg1"/>
              </a:solidFill>
              <a:latin typeface="Script MT Bold" panose="03040602040607080904" pitchFamily="66" charset="0"/>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3760522420"/>
              </p:ext>
            </p:extLst>
          </p:nvPr>
        </p:nvGraphicFramePr>
        <p:xfrm>
          <a:off x="2443772" y="4486922"/>
          <a:ext cx="5337175" cy="415925"/>
        </p:xfrm>
        <a:graphic>
          <a:graphicData uri="http://schemas.openxmlformats.org/presentationml/2006/ole">
            <mc:AlternateContent xmlns:mc="http://schemas.openxmlformats.org/markup-compatibility/2006">
              <mc:Choice xmlns:v="urn:schemas-microsoft-com:vml" Requires="v">
                <p:oleObj spid="_x0000_s47212" name="Equation" r:id="rId18" imgW="4851360" imgH="380880" progId="Equation.DSMT4">
                  <p:embed/>
                </p:oleObj>
              </mc:Choice>
              <mc:Fallback>
                <p:oleObj name="Equation" r:id="rId18" imgW="4851360" imgH="380880" progId="Equation.DSMT4">
                  <p:embed/>
                  <p:pic>
                    <p:nvPicPr>
                      <p:cNvPr id="0" name=""/>
                      <p:cNvPicPr>
                        <a:picLocks noChangeAspect="1" noChangeArrowheads="1"/>
                      </p:cNvPicPr>
                      <p:nvPr/>
                    </p:nvPicPr>
                    <p:blipFill>
                      <a:blip r:embed="rId19"/>
                      <a:srcRect/>
                      <a:stretch>
                        <a:fillRect/>
                      </a:stretch>
                    </p:blipFill>
                    <p:spPr bwMode="auto">
                      <a:xfrm>
                        <a:off x="2443772" y="4486922"/>
                        <a:ext cx="5337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4289313809"/>
              </p:ext>
            </p:extLst>
          </p:nvPr>
        </p:nvGraphicFramePr>
        <p:xfrm>
          <a:off x="2444750" y="4953000"/>
          <a:ext cx="5937250" cy="415925"/>
        </p:xfrm>
        <a:graphic>
          <a:graphicData uri="http://schemas.openxmlformats.org/presentationml/2006/ole">
            <mc:AlternateContent xmlns:mc="http://schemas.openxmlformats.org/markup-compatibility/2006">
              <mc:Choice xmlns:v="urn:schemas-microsoft-com:vml" Requires="v">
                <p:oleObj spid="_x0000_s47213" name="Equation" r:id="rId20" imgW="5397480" imgH="380880" progId="Equation.DSMT4">
                  <p:embed/>
                </p:oleObj>
              </mc:Choice>
              <mc:Fallback>
                <p:oleObj name="Equation" r:id="rId20" imgW="5397480" imgH="380880" progId="Equation.DSMT4">
                  <p:embed/>
                  <p:pic>
                    <p:nvPicPr>
                      <p:cNvPr id="0" name=""/>
                      <p:cNvPicPr>
                        <a:picLocks noChangeAspect="1" noChangeArrowheads="1"/>
                      </p:cNvPicPr>
                      <p:nvPr/>
                    </p:nvPicPr>
                    <p:blipFill>
                      <a:blip r:embed="rId21"/>
                      <a:srcRect/>
                      <a:stretch>
                        <a:fillRect/>
                      </a:stretch>
                    </p:blipFill>
                    <p:spPr bwMode="auto">
                      <a:xfrm>
                        <a:off x="2444750" y="4953000"/>
                        <a:ext cx="59372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47253268"/>
              </p:ext>
            </p:extLst>
          </p:nvPr>
        </p:nvGraphicFramePr>
        <p:xfrm>
          <a:off x="2438400" y="5436834"/>
          <a:ext cx="4414837" cy="415925"/>
        </p:xfrm>
        <a:graphic>
          <a:graphicData uri="http://schemas.openxmlformats.org/presentationml/2006/ole">
            <mc:AlternateContent xmlns:mc="http://schemas.openxmlformats.org/markup-compatibility/2006">
              <mc:Choice xmlns:v="urn:schemas-microsoft-com:vml" Requires="v">
                <p:oleObj spid="_x0000_s47214" name="Equation" r:id="rId22" imgW="4012920" imgH="380880" progId="Equation.DSMT4">
                  <p:embed/>
                </p:oleObj>
              </mc:Choice>
              <mc:Fallback>
                <p:oleObj name="Equation" r:id="rId22" imgW="4012920" imgH="380880" progId="Equation.DSMT4">
                  <p:embed/>
                  <p:pic>
                    <p:nvPicPr>
                      <p:cNvPr id="0" name=""/>
                      <p:cNvPicPr>
                        <a:picLocks noChangeAspect="1" noChangeArrowheads="1"/>
                      </p:cNvPicPr>
                      <p:nvPr/>
                    </p:nvPicPr>
                    <p:blipFill>
                      <a:blip r:embed="rId23"/>
                      <a:srcRect/>
                      <a:stretch>
                        <a:fillRect/>
                      </a:stretch>
                    </p:blipFill>
                    <p:spPr bwMode="auto">
                      <a:xfrm>
                        <a:off x="2438400" y="5436834"/>
                        <a:ext cx="44148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655490098"/>
              </p:ext>
            </p:extLst>
          </p:nvPr>
        </p:nvGraphicFramePr>
        <p:xfrm>
          <a:off x="2438400" y="5915819"/>
          <a:ext cx="1339850" cy="360362"/>
        </p:xfrm>
        <a:graphic>
          <a:graphicData uri="http://schemas.openxmlformats.org/presentationml/2006/ole">
            <mc:AlternateContent xmlns:mc="http://schemas.openxmlformats.org/markup-compatibility/2006">
              <mc:Choice xmlns:v="urn:schemas-microsoft-com:vml" Requires="v">
                <p:oleObj spid="_x0000_s47215" name="Equation" r:id="rId24" imgW="1218960" imgH="330120" progId="Equation.DSMT4">
                  <p:embed/>
                </p:oleObj>
              </mc:Choice>
              <mc:Fallback>
                <p:oleObj name="Equation" r:id="rId24" imgW="1218960" imgH="330120" progId="Equation.DSMT4">
                  <p:embed/>
                  <p:pic>
                    <p:nvPicPr>
                      <p:cNvPr id="0" name=""/>
                      <p:cNvPicPr>
                        <a:picLocks noChangeAspect="1" noChangeArrowheads="1"/>
                      </p:cNvPicPr>
                      <p:nvPr/>
                    </p:nvPicPr>
                    <p:blipFill>
                      <a:blip r:embed="rId25"/>
                      <a:srcRect/>
                      <a:stretch>
                        <a:fillRect/>
                      </a:stretch>
                    </p:blipFill>
                    <p:spPr bwMode="auto">
                      <a:xfrm>
                        <a:off x="2438400" y="5915819"/>
                        <a:ext cx="133985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869863040"/>
      </p:ext>
    </p:extLst>
  </p:cSld>
  <p:clrMapOvr>
    <a:masterClrMapping/>
  </p:clrMapOvr>
  <mc:AlternateContent xmlns:mc="http://schemas.openxmlformats.org/markup-compatibility/2006" xmlns:p14="http://schemas.microsoft.com/office/powerpoint/2010/main">
    <mc:Choice Requires="p14">
      <p:transition spd="slow" p14:dur="2000" advTm="70599"/>
    </mc:Choice>
    <mc:Fallback xmlns="">
      <p:transition spd="slow" advTm="70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takeaways</a:t>
            </a:r>
            <a:endParaRPr lang="en-CA" i="1" dirty="0"/>
          </a:p>
        </p:txBody>
      </p:sp>
      <p:sp>
        <p:nvSpPr>
          <p:cNvPr id="3" name="Content Placeholder 2"/>
          <p:cNvSpPr>
            <a:spLocks noGrp="1"/>
          </p:cNvSpPr>
          <p:nvPr>
            <p:ph idx="1"/>
          </p:nvPr>
        </p:nvSpPr>
        <p:spPr/>
        <p:txBody>
          <a:bodyPr/>
          <a:lstStyle/>
          <a:p>
            <a:pPr marL="400050"/>
            <a:r>
              <a:rPr lang="en-US" dirty="0" smtClean="0"/>
              <a:t>The most important takeaways are</a:t>
            </a:r>
          </a:p>
          <a:p>
            <a:pPr marL="800100" lvl="1"/>
            <a:r>
              <a:rPr lang="en-US" dirty="0" smtClean="0"/>
              <a:t>Multiplying complex numbers in the rectangular representation is no more than multiplying two linear polynomials</a:t>
            </a:r>
          </a:p>
          <a:p>
            <a:pPr marL="800100" lvl="1"/>
            <a:r>
              <a:rPr lang="en-US" dirty="0" smtClean="0"/>
              <a:t>In the polar representation, it is the product of the magnitudes and the sum of the angles</a:t>
            </a:r>
          </a:p>
          <a:p>
            <a:pPr marL="800100" lvl="1"/>
            <a:r>
              <a:rPr lang="en-US" dirty="0" smtClean="0"/>
              <a:t>Given </a:t>
            </a:r>
            <a:r>
              <a:rPr lang="en-US" i="1" dirty="0" smtClean="0">
                <a:latin typeface="Times New Roman" panose="02020603050405020304" pitchFamily="18" charset="0"/>
              </a:rPr>
              <a:t>n</a:t>
            </a:r>
            <a:r>
              <a:rPr lang="en-US" dirty="0" smtClean="0"/>
              <a:t> complex numbers being multiplied, you can multiply them in any order, and you’ll get the same result</a:t>
            </a:r>
          </a:p>
          <a:p>
            <a:pPr marL="800100" lvl="1"/>
            <a:r>
              <a:rPr lang="en-US" dirty="0" smtClean="0"/>
              <a:t>For example, </a:t>
            </a:r>
          </a:p>
          <a:p>
            <a:pPr marL="0" indent="0">
              <a:buNone/>
            </a:pPr>
            <a:r>
              <a:rPr lang="en-CA" dirty="0" smtClean="0">
                <a:latin typeface="Times New Roman" panose="02020603050405020304" pitchFamily="18" charset="0"/>
              </a:rPr>
              <a:t>	(</a:t>
            </a:r>
            <a:r>
              <a:rPr lang="en-CA" dirty="0">
                <a:latin typeface="Times New Roman" panose="02020603050405020304" pitchFamily="18" charset="0"/>
              </a:rPr>
              <a:t>3.9 + </a:t>
            </a:r>
            <a:r>
              <a:rPr lang="en-CA" dirty="0" smtClean="0">
                <a:latin typeface="Times New Roman" panose="02020603050405020304" pitchFamily="18" charset="0"/>
              </a:rPr>
              <a:t>5.7</a:t>
            </a:r>
            <a:r>
              <a:rPr lang="en-CA" i="1" dirty="0" smtClean="0">
                <a:latin typeface="Times New Roman" panose="02020603050405020304" pitchFamily="18" charset="0"/>
              </a:rPr>
              <a:t>j</a:t>
            </a:r>
            <a:r>
              <a:rPr lang="en-CA" dirty="0" smtClean="0">
                <a:latin typeface="Times New Roman" panose="02020603050405020304" pitchFamily="18" charset="0"/>
              </a:rPr>
              <a:t>)(1.8 </a:t>
            </a:r>
            <a:r>
              <a:rPr lang="en-CA" dirty="0">
                <a:latin typeface="Times New Roman" panose="02020603050405020304" pitchFamily="18" charset="0"/>
              </a:rPr>
              <a:t>– 8.6</a:t>
            </a:r>
            <a:r>
              <a:rPr lang="en-CA" i="1" dirty="0">
                <a:latin typeface="Times New Roman" panose="02020603050405020304" pitchFamily="18" charset="0"/>
              </a:rPr>
              <a:t>j</a:t>
            </a:r>
            <a:r>
              <a:rPr lang="en-CA" dirty="0" smtClean="0">
                <a:latin typeface="Times New Roman" panose="02020603050405020304" pitchFamily="18" charset="0"/>
              </a:rPr>
              <a:t>)(–</a:t>
            </a:r>
            <a:r>
              <a:rPr lang="en-CA" dirty="0">
                <a:latin typeface="Times New Roman" panose="02020603050405020304" pitchFamily="18" charset="0"/>
              </a:rPr>
              <a:t>0.5 + 3.4</a:t>
            </a:r>
            <a:r>
              <a:rPr lang="en-CA" i="1" dirty="0">
                <a:latin typeface="Times New Roman" panose="02020603050405020304" pitchFamily="18" charset="0"/>
              </a:rPr>
              <a:t>j</a:t>
            </a:r>
            <a:r>
              <a:rPr lang="en-CA" dirty="0" smtClean="0">
                <a:latin typeface="Times New Roman" panose="02020603050405020304" pitchFamily="18" charset="0"/>
              </a:rPr>
              <a:t>)(1.9 – 3.1</a:t>
            </a:r>
            <a:r>
              <a:rPr lang="en-CA" i="1" dirty="0" smtClean="0">
                <a:latin typeface="Times New Roman" panose="02020603050405020304" pitchFamily="18" charset="0"/>
              </a:rPr>
              <a:t>j</a:t>
            </a:r>
            <a:r>
              <a:rPr lang="en-CA" dirty="0" smtClean="0">
                <a:latin typeface="Times New Roman" panose="02020603050405020304" pitchFamily="18" charset="0"/>
              </a:rPr>
              <a:t>)</a:t>
            </a:r>
            <a:br>
              <a:rPr lang="en-CA" dirty="0" smtClean="0">
                <a:latin typeface="Times New Roman" panose="02020603050405020304" pitchFamily="18" charset="0"/>
              </a:rPr>
            </a:br>
            <a:r>
              <a:rPr lang="en-CA" dirty="0" smtClean="0">
                <a:latin typeface="Times New Roman" panose="02020603050405020304" pitchFamily="18" charset="0"/>
              </a:rPr>
              <a:t>	     (3.9 + 8.4</a:t>
            </a:r>
            <a:r>
              <a:rPr lang="en-CA" i="1" dirty="0" smtClean="0">
                <a:latin typeface="Times New Roman" panose="02020603050405020304" pitchFamily="18" charset="0"/>
              </a:rPr>
              <a:t>j</a:t>
            </a:r>
            <a:r>
              <a:rPr lang="en-CA" dirty="0" smtClean="0">
                <a:latin typeface="Times New Roman" panose="02020603050405020304" pitchFamily="18" charset="0"/>
              </a:rPr>
              <a:t>)(–6.4 + 1.5</a:t>
            </a:r>
            <a:r>
              <a:rPr lang="en-CA" i="1" dirty="0" smtClean="0">
                <a:latin typeface="Times New Roman" panose="02020603050405020304" pitchFamily="18" charset="0"/>
              </a:rPr>
              <a:t>j</a:t>
            </a:r>
            <a:r>
              <a:rPr lang="en-CA" dirty="0" smtClean="0">
                <a:latin typeface="Times New Roman" panose="02020603050405020304" pitchFamily="18" charset="0"/>
              </a:rPr>
              <a:t>)(2.2 + 4.2</a:t>
            </a:r>
            <a:r>
              <a:rPr lang="en-CA" i="1" dirty="0" smtClean="0">
                <a:latin typeface="Times New Roman" panose="02020603050405020304" pitchFamily="18" charset="0"/>
              </a:rPr>
              <a:t>j</a:t>
            </a:r>
            <a:r>
              <a:rPr lang="en-CA" dirty="0" smtClean="0">
                <a:latin typeface="Times New Roman" panose="02020603050405020304" pitchFamily="18" charset="0"/>
              </a:rPr>
              <a:t>)(4.1 – 7.0</a:t>
            </a:r>
            <a:r>
              <a:rPr lang="en-CA" i="1" dirty="0" smtClean="0">
                <a:latin typeface="Times New Roman" panose="02020603050405020304" pitchFamily="18" charset="0"/>
              </a:rPr>
              <a:t>j</a:t>
            </a:r>
            <a:r>
              <a:rPr lang="en-CA" dirty="0" smtClean="0">
                <a:latin typeface="Times New Roman" panose="02020603050405020304" pitchFamily="18" charset="0"/>
              </a:rPr>
              <a:t>)</a:t>
            </a:r>
          </a:p>
          <a:p>
            <a:pPr marL="0" indent="0">
              <a:buNone/>
            </a:pPr>
            <a:r>
              <a:rPr lang="en-US" dirty="0"/>
              <a:t> </a:t>
            </a:r>
            <a:r>
              <a:rPr lang="en-US" dirty="0" smtClean="0"/>
              <a:t>            equals </a:t>
            </a:r>
            <a:r>
              <a:rPr lang="en-US" dirty="0" smtClean="0">
                <a:latin typeface="Times New Roman" panose="02020603050405020304" pitchFamily="18" charset="0"/>
              </a:rPr>
              <a:t>–550769.08882032 – 1687878.63288576</a:t>
            </a:r>
            <a:r>
              <a:rPr lang="en-US" i="1" dirty="0" smtClean="0">
                <a:latin typeface="Times New Roman" panose="02020603050405020304" pitchFamily="18" charset="0"/>
              </a:rPr>
              <a:t>j</a:t>
            </a: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Addition of complex numbers</a:t>
            </a:r>
            <a:endParaRPr lang="en-CA"/>
          </a:p>
        </p:txBody>
      </p:sp>
      <p:sp>
        <p:nvSpPr>
          <p:cNvPr id="19" name="Slide Number Placeholder 18"/>
          <p:cNvSpPr>
            <a:spLocks noGrp="1"/>
          </p:cNvSpPr>
          <p:nvPr>
            <p:ph type="sldNum" sz="quarter" idx="12"/>
          </p:nvPr>
        </p:nvSpPr>
        <p:spPr>
          <a:xfrm>
            <a:off x="7239000" y="6346015"/>
            <a:ext cx="1066800" cy="365125"/>
          </a:xfrm>
        </p:spPr>
        <p:txBody>
          <a:bodyPr/>
          <a:lstStyle/>
          <a:p>
            <a:fld id="{42EF6DC8-DA9C-4533-8A40-BB00A2545AF8}" type="slidenum">
              <a:rPr lang="en-CA" smtClean="0"/>
              <a:pPr/>
              <a:t>25</a:t>
            </a:fld>
            <a:endParaRPr lang="en-CA"/>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57022146"/>
      </p:ext>
    </p:extLst>
  </p:cSld>
  <p:clrMapOvr>
    <a:masterClrMapping/>
  </p:clrMapOvr>
  <mc:AlternateContent xmlns:mc="http://schemas.openxmlformats.org/markup-compatibility/2006" xmlns:p14="http://schemas.microsoft.com/office/powerpoint/2010/main">
    <mc:Choice Requires="p14">
      <p:transition spd="slow" p14:dur="2000" advTm="49460"/>
    </mc:Choice>
    <mc:Fallback xmlns="">
      <p:transition spd="slow" advTm="49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we’ve introduced complex </a:t>
            </a:r>
            <a:r>
              <a:rPr lang="en-US" dirty="0" smtClean="0"/>
              <a:t>multiplication</a:t>
            </a:r>
            <a:endParaRPr lang="en-US" i="1" dirty="0"/>
          </a:p>
          <a:p>
            <a:pPr lvl="1"/>
            <a:r>
              <a:rPr lang="en-US" dirty="0"/>
              <a:t>Very similar to polynomial </a:t>
            </a:r>
            <a:r>
              <a:rPr lang="en-US" dirty="0" smtClean="0"/>
              <a:t>multiplication</a:t>
            </a:r>
            <a:endParaRPr lang="en-US" dirty="0">
              <a:latin typeface="Times New Roman" panose="02020603050405020304" pitchFamily="18" charset="0"/>
            </a:endParaRPr>
          </a:p>
          <a:p>
            <a:pPr lvl="1"/>
            <a:r>
              <a:rPr lang="en-US" dirty="0"/>
              <a:t>The geometric interpretation is </a:t>
            </a:r>
            <a:r>
              <a:rPr lang="en-US" dirty="0" smtClean="0"/>
              <a:t>reasonably easy</a:t>
            </a:r>
            <a:endParaRPr lang="en-US" dirty="0"/>
          </a:p>
          <a:p>
            <a:pPr lvl="1"/>
            <a:r>
              <a:rPr lang="en-US" dirty="0"/>
              <a:t>We saw that</a:t>
            </a:r>
          </a:p>
          <a:p>
            <a:pPr lvl="2"/>
            <a:r>
              <a:rPr lang="en-US" dirty="0"/>
              <a:t>It is commutative</a:t>
            </a:r>
            <a:endParaRPr lang="en-CA" dirty="0"/>
          </a:p>
          <a:p>
            <a:pPr lvl="2"/>
            <a:r>
              <a:rPr lang="en-US" dirty="0"/>
              <a:t>It is associative</a:t>
            </a:r>
            <a:endParaRPr lang="en-CA" dirty="0"/>
          </a:p>
          <a:p>
            <a:pPr lvl="2"/>
            <a:r>
              <a:rPr lang="en-US" dirty="0" smtClean="0">
                <a:latin typeface="Times New Roman" panose="02020603050405020304" pitchFamily="18" charset="0"/>
              </a:rPr>
              <a:t>1 </a:t>
            </a:r>
            <a:r>
              <a:rPr lang="en-US" dirty="0">
                <a:latin typeface="Times New Roman" panose="02020603050405020304" pitchFamily="18" charset="0"/>
              </a:rPr>
              <a:t>+ 0</a:t>
            </a:r>
            <a:r>
              <a:rPr lang="en-US" i="1" dirty="0">
                <a:latin typeface="Times New Roman" panose="02020603050405020304" pitchFamily="18" charset="0"/>
              </a:rPr>
              <a:t>j</a:t>
            </a:r>
            <a:r>
              <a:rPr lang="en-US" dirty="0"/>
              <a:t> is the </a:t>
            </a:r>
            <a:r>
              <a:rPr lang="en-US" dirty="0" smtClean="0"/>
              <a:t>multiplicative identity</a:t>
            </a:r>
          </a:p>
          <a:p>
            <a:pPr lvl="2"/>
            <a:r>
              <a:rPr lang="en-US" dirty="0" smtClean="0"/>
              <a:t>Multiplication distributes over addition</a:t>
            </a:r>
            <a:endParaRPr lang="en-CA" dirty="0"/>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26</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sz="1800" dirty="0"/>
              <a:t>[</a:t>
            </a:r>
            <a:r>
              <a:rPr lang="en-CA" sz="1800" dirty="0" smtClean="0"/>
              <a:t>1]	</a:t>
            </a:r>
            <a:r>
              <a:rPr lang="en-CA" sz="1800" dirty="0"/>
              <a:t>https://en.wikipedia.org/wiki/Complex_number#Addition_and_subtraction</a:t>
            </a:r>
            <a:endParaRPr lang="en-CA" sz="1800" dirty="0" smtClean="0"/>
          </a:p>
          <a:p>
            <a:pPr marL="0" indent="0">
              <a:buNone/>
            </a:pPr>
            <a:r>
              <a:rPr lang="en-CA" sz="1800" dirty="0" smtClean="0"/>
              <a:t>[2]</a:t>
            </a:r>
            <a:r>
              <a:rPr lang="en-CA" sz="1800" dirty="0"/>
              <a:t>	https://en.wikipedia.org/wiki/Absolute_value#Complex_numbers</a:t>
            </a:r>
          </a:p>
          <a:p>
            <a:pPr marL="0" indent="0">
              <a:buNone/>
            </a:pPr>
            <a:endParaRPr lang="en-CA" sz="1800" dirty="0" smtClean="0"/>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27</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4215"/>
    </mc:Choice>
    <mc:Fallback xmlns="">
      <p:transition spd="slow" advTm="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Tina Hanna for correcting </a:t>
            </a:r>
            <a:r>
              <a:rPr lang="en-CA" sz="1800" smtClean="0"/>
              <a:t>a typo.</a:t>
            </a:r>
            <a:endParaRPr lang="en-CA" sz="1800" dirty="0"/>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28</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3211"/>
    </mc:Choice>
    <mc:Fallback xmlns="">
      <p:transition spd="slow" advTm="3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Multiplication of complex numbers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29</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3323"/>
    </mc:Choice>
    <mc:Fallback xmlns="">
      <p:transition spd="slow" advTm="3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CA" i="1" dirty="0"/>
          </a:p>
        </p:txBody>
      </p:sp>
      <p:sp>
        <p:nvSpPr>
          <p:cNvPr id="3" name="Content Placeholder 2"/>
          <p:cNvSpPr>
            <a:spLocks noGrp="1"/>
          </p:cNvSpPr>
          <p:nvPr>
            <p:ph idx="1"/>
          </p:nvPr>
        </p:nvSpPr>
        <p:spPr/>
        <p:txBody>
          <a:bodyPr/>
          <a:lstStyle/>
          <a:p>
            <a:r>
              <a:rPr lang="en-US" dirty="0" smtClean="0"/>
              <a:t>Recall from secondary school the following two products:</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You used the </a:t>
            </a:r>
            <a:r>
              <a:rPr lang="en-US" cap="small" dirty="0" smtClean="0"/>
              <a:t>foil</a:t>
            </a:r>
            <a:r>
              <a:rPr lang="en-US" dirty="0" smtClean="0"/>
              <a:t> rule:</a:t>
            </a:r>
          </a:p>
          <a:p>
            <a:pPr marL="0" indent="0">
              <a:buNone/>
            </a:pPr>
            <a:endParaRPr lang="en-US" dirty="0"/>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p:cNvGraphicFramePr>
            <a:graphicFrameLocks noChangeAspect="1"/>
          </p:cNvGraphicFramePr>
          <p:nvPr>
            <p:extLst>
              <p:ext uri="{D42A27DB-BD31-4B8C-83A1-F6EECF244321}">
                <p14:modId xmlns:p14="http://schemas.microsoft.com/office/powerpoint/2010/main" val="2025573800"/>
              </p:ext>
            </p:extLst>
          </p:nvPr>
        </p:nvGraphicFramePr>
        <p:xfrm>
          <a:off x="971550" y="2182813"/>
          <a:ext cx="7029450" cy="808037"/>
        </p:xfrm>
        <a:graphic>
          <a:graphicData uri="http://schemas.openxmlformats.org/presentationml/2006/ole">
            <mc:AlternateContent xmlns:mc="http://schemas.openxmlformats.org/markup-compatibility/2006">
              <mc:Choice xmlns:v="urn:schemas-microsoft-com:vml" Requires="v">
                <p:oleObj spid="_x0000_s33820" name="Equation" r:id="rId6" imgW="6387840" imgH="736560" progId="Equation.DSMT4">
                  <p:embed/>
                </p:oleObj>
              </mc:Choice>
              <mc:Fallback>
                <p:oleObj name="Equation" r:id="rId6" imgW="6387840" imgH="736560" progId="Equation.DSMT4">
                  <p:embed/>
                  <p:pic>
                    <p:nvPicPr>
                      <p:cNvPr id="0" name=""/>
                      <p:cNvPicPr>
                        <a:picLocks noChangeAspect="1" noChangeArrowheads="1"/>
                      </p:cNvPicPr>
                      <p:nvPr/>
                    </p:nvPicPr>
                    <p:blipFill>
                      <a:blip r:embed="rId7"/>
                      <a:srcRect/>
                      <a:stretch>
                        <a:fillRect/>
                      </a:stretch>
                    </p:blipFill>
                    <p:spPr bwMode="auto">
                      <a:xfrm>
                        <a:off x="971550" y="2182813"/>
                        <a:ext cx="70294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706472106"/>
              </p:ext>
            </p:extLst>
          </p:nvPr>
        </p:nvGraphicFramePr>
        <p:xfrm>
          <a:off x="719137" y="3221038"/>
          <a:ext cx="7169150" cy="1001712"/>
        </p:xfrm>
        <a:graphic>
          <a:graphicData uri="http://schemas.openxmlformats.org/presentationml/2006/ole">
            <mc:AlternateContent xmlns:mc="http://schemas.openxmlformats.org/markup-compatibility/2006">
              <mc:Choice xmlns:v="urn:schemas-microsoft-com:vml" Requires="v">
                <p:oleObj spid="_x0000_s33821" name="Equation" r:id="rId8" imgW="6514920" imgH="914400" progId="Equation.DSMT4">
                  <p:embed/>
                </p:oleObj>
              </mc:Choice>
              <mc:Fallback>
                <p:oleObj name="Equation" r:id="rId8" imgW="6514920" imgH="914400" progId="Equation.DSMT4">
                  <p:embed/>
                  <p:pic>
                    <p:nvPicPr>
                      <p:cNvPr id="0" name=""/>
                      <p:cNvPicPr>
                        <a:picLocks noChangeAspect="1" noChangeArrowheads="1"/>
                      </p:cNvPicPr>
                      <p:nvPr/>
                    </p:nvPicPr>
                    <p:blipFill>
                      <a:blip r:embed="rId9"/>
                      <a:srcRect/>
                      <a:stretch>
                        <a:fillRect/>
                      </a:stretch>
                    </p:blipFill>
                    <p:spPr bwMode="auto">
                      <a:xfrm>
                        <a:off x="719137" y="3221038"/>
                        <a:ext cx="7169150"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Arc 4"/>
          <p:cNvSpPr/>
          <p:nvPr/>
        </p:nvSpPr>
        <p:spPr>
          <a:xfrm>
            <a:off x="1066800" y="3124200"/>
            <a:ext cx="1447800" cy="381000"/>
          </a:xfrm>
          <a:prstGeom prst="arc">
            <a:avLst>
              <a:gd name="adj1" fmla="val 10895906"/>
              <a:gd name="adj2" fmla="val 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 name="Arc 10"/>
          <p:cNvSpPr/>
          <p:nvPr/>
        </p:nvSpPr>
        <p:spPr>
          <a:xfrm>
            <a:off x="1066800" y="2954044"/>
            <a:ext cx="2209800" cy="735366"/>
          </a:xfrm>
          <a:prstGeom prst="arc">
            <a:avLst>
              <a:gd name="adj1" fmla="val 10895906"/>
              <a:gd name="adj2" fmla="val 0"/>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6" name="Rectangle 5"/>
          <p:cNvSpPr/>
          <p:nvPr/>
        </p:nvSpPr>
        <p:spPr>
          <a:xfrm>
            <a:off x="1588014" y="4932410"/>
            <a:ext cx="748923" cy="430887"/>
          </a:xfrm>
          <a:prstGeom prst="rect">
            <a:avLst/>
          </a:prstGeom>
        </p:spPr>
        <p:txBody>
          <a:bodyPr wrap="none">
            <a:spAutoFit/>
          </a:bodyPr>
          <a:lstStyle/>
          <a:p>
            <a:r>
              <a:rPr lang="en-US" sz="2200" dirty="0">
                <a:solidFill>
                  <a:srgbClr val="FF0000"/>
                </a:solidFill>
                <a:latin typeface="Cambria" panose="02040503050406030204" pitchFamily="18" charset="0"/>
                <a:ea typeface="Cambria" panose="02040503050406030204" pitchFamily="18" charset="0"/>
              </a:rPr>
              <a:t>First</a:t>
            </a:r>
            <a:endParaRPr lang="en-CA" sz="2200" dirty="0">
              <a:solidFill>
                <a:srgbClr val="FF0000"/>
              </a:solidFill>
              <a:latin typeface="Cambria" panose="02040503050406030204" pitchFamily="18" charset="0"/>
              <a:ea typeface="Cambria" panose="02040503050406030204" pitchFamily="18" charset="0"/>
            </a:endParaRPr>
          </a:p>
        </p:txBody>
      </p:sp>
      <p:sp>
        <p:nvSpPr>
          <p:cNvPr id="13" name="Rectangle 12"/>
          <p:cNvSpPr/>
          <p:nvPr/>
        </p:nvSpPr>
        <p:spPr>
          <a:xfrm>
            <a:off x="2590800" y="4930068"/>
            <a:ext cx="1116011" cy="430887"/>
          </a:xfrm>
          <a:prstGeom prst="rect">
            <a:avLst/>
          </a:prstGeom>
        </p:spPr>
        <p:txBody>
          <a:bodyPr wrap="none">
            <a:spAutoFit/>
          </a:bodyPr>
          <a:lstStyle/>
          <a:p>
            <a:r>
              <a:rPr lang="en-US" sz="2200" dirty="0" smtClean="0">
                <a:solidFill>
                  <a:srgbClr val="FFC000"/>
                </a:solidFill>
                <a:latin typeface="Cambria" panose="02040503050406030204" pitchFamily="18" charset="0"/>
                <a:ea typeface="Cambria" panose="02040503050406030204" pitchFamily="18" charset="0"/>
              </a:rPr>
              <a:t>Outside</a:t>
            </a:r>
            <a:endParaRPr lang="en-CA" sz="2200" dirty="0">
              <a:solidFill>
                <a:srgbClr val="FFC000"/>
              </a:solidFill>
              <a:latin typeface="Cambria" panose="02040503050406030204" pitchFamily="18" charset="0"/>
              <a:ea typeface="Cambria" panose="02040503050406030204" pitchFamily="18" charset="0"/>
            </a:endParaRPr>
          </a:p>
        </p:txBody>
      </p:sp>
      <p:sp>
        <p:nvSpPr>
          <p:cNvPr id="15" name="Rectangle 14"/>
          <p:cNvSpPr/>
          <p:nvPr/>
        </p:nvSpPr>
        <p:spPr>
          <a:xfrm>
            <a:off x="3948341" y="4927726"/>
            <a:ext cx="928459" cy="430887"/>
          </a:xfrm>
          <a:prstGeom prst="rect">
            <a:avLst/>
          </a:prstGeom>
        </p:spPr>
        <p:txBody>
          <a:bodyPr wrap="none">
            <a:spAutoFit/>
          </a:bodyPr>
          <a:lstStyle/>
          <a:p>
            <a:r>
              <a:rPr lang="en-US" sz="2200" dirty="0" smtClean="0">
                <a:solidFill>
                  <a:srgbClr val="FFFF00"/>
                </a:solidFill>
                <a:latin typeface="Cambria" panose="02040503050406030204" pitchFamily="18" charset="0"/>
                <a:ea typeface="Cambria" panose="02040503050406030204" pitchFamily="18" charset="0"/>
              </a:rPr>
              <a:t>Inside</a:t>
            </a:r>
            <a:endParaRPr lang="en-CA" sz="2200" dirty="0">
              <a:solidFill>
                <a:srgbClr val="FFFF00"/>
              </a:solidFill>
              <a:latin typeface="Cambria" panose="02040503050406030204" pitchFamily="18" charset="0"/>
              <a:ea typeface="Cambria" panose="02040503050406030204" pitchFamily="18" charset="0"/>
            </a:endParaRPr>
          </a:p>
        </p:txBody>
      </p:sp>
      <p:sp>
        <p:nvSpPr>
          <p:cNvPr id="16" name="Rectangle 15"/>
          <p:cNvSpPr/>
          <p:nvPr/>
        </p:nvSpPr>
        <p:spPr>
          <a:xfrm>
            <a:off x="5176185" y="4925384"/>
            <a:ext cx="691215" cy="430887"/>
          </a:xfrm>
          <a:prstGeom prst="rect">
            <a:avLst/>
          </a:prstGeom>
        </p:spPr>
        <p:txBody>
          <a:bodyPr wrap="none">
            <a:spAutoFit/>
          </a:bodyPr>
          <a:lstStyle/>
          <a:p>
            <a:r>
              <a:rPr lang="en-US" sz="2200" dirty="0" smtClean="0">
                <a:solidFill>
                  <a:srgbClr val="00B0F0"/>
                </a:solidFill>
                <a:latin typeface="Cambria" panose="02040503050406030204" pitchFamily="18" charset="0"/>
                <a:ea typeface="Cambria" panose="02040503050406030204" pitchFamily="18" charset="0"/>
              </a:rPr>
              <a:t>Last</a:t>
            </a:r>
            <a:endParaRPr lang="en-CA" sz="2200" dirty="0">
              <a:solidFill>
                <a:srgbClr val="00B0F0"/>
              </a:solidFill>
              <a:latin typeface="Cambria" panose="02040503050406030204" pitchFamily="18" charset="0"/>
              <a:ea typeface="Cambria" panose="02040503050406030204" pitchFamily="18" charset="0"/>
            </a:endParaRPr>
          </a:p>
        </p:txBody>
      </p:sp>
      <p:sp>
        <p:nvSpPr>
          <p:cNvPr id="17" name="Arc 16"/>
          <p:cNvSpPr/>
          <p:nvPr/>
        </p:nvSpPr>
        <p:spPr>
          <a:xfrm>
            <a:off x="1295400" y="2057400"/>
            <a:ext cx="1447800" cy="381000"/>
          </a:xfrm>
          <a:prstGeom prst="arc">
            <a:avLst>
              <a:gd name="adj1" fmla="val 10895906"/>
              <a:gd name="adj2" fmla="val 0"/>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8" name="Arc 17"/>
          <p:cNvSpPr/>
          <p:nvPr/>
        </p:nvSpPr>
        <p:spPr>
          <a:xfrm>
            <a:off x="1295400" y="1882068"/>
            <a:ext cx="2057400" cy="735366"/>
          </a:xfrm>
          <a:prstGeom prst="arc">
            <a:avLst>
              <a:gd name="adj1" fmla="val 10895906"/>
              <a:gd name="adj2" fmla="val 0"/>
            </a:avLst>
          </a:pr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0" name="Arc 19"/>
          <p:cNvSpPr/>
          <p:nvPr/>
        </p:nvSpPr>
        <p:spPr>
          <a:xfrm flipV="1">
            <a:off x="1752600" y="3429000"/>
            <a:ext cx="838200" cy="444620"/>
          </a:xfrm>
          <a:prstGeom prst="arc">
            <a:avLst>
              <a:gd name="adj1" fmla="val 10895906"/>
              <a:gd name="adj2" fmla="val 0"/>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FFFF00"/>
              </a:solidFill>
            </a:endParaRPr>
          </a:p>
        </p:txBody>
      </p:sp>
      <p:sp>
        <p:nvSpPr>
          <p:cNvPr id="21" name="Arc 20"/>
          <p:cNvSpPr/>
          <p:nvPr/>
        </p:nvSpPr>
        <p:spPr>
          <a:xfrm flipV="1">
            <a:off x="1905000" y="2362200"/>
            <a:ext cx="838200" cy="444620"/>
          </a:xfrm>
          <a:prstGeom prst="arc">
            <a:avLst>
              <a:gd name="adj1" fmla="val 10895906"/>
              <a:gd name="adj2" fmla="val 0"/>
            </a:avLst>
          </a:prstGeom>
          <a:ln w="28575">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srgbClr val="FFFF00"/>
              </a:solidFill>
            </a:endParaRPr>
          </a:p>
        </p:txBody>
      </p:sp>
      <p:sp>
        <p:nvSpPr>
          <p:cNvPr id="22" name="Arc 21"/>
          <p:cNvSpPr/>
          <p:nvPr/>
        </p:nvSpPr>
        <p:spPr>
          <a:xfrm flipV="1">
            <a:off x="1752600" y="3335044"/>
            <a:ext cx="1447800" cy="609600"/>
          </a:xfrm>
          <a:prstGeom prst="arc">
            <a:avLst>
              <a:gd name="adj1" fmla="val 10895906"/>
              <a:gd name="adj2" fmla="val 0"/>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7" name="Oval 6"/>
          <p:cNvSpPr/>
          <p:nvPr/>
        </p:nvSpPr>
        <p:spPr>
          <a:xfrm>
            <a:off x="3948341" y="2133600"/>
            <a:ext cx="928459" cy="4838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Oval 22"/>
          <p:cNvSpPr/>
          <p:nvPr/>
        </p:nvSpPr>
        <p:spPr>
          <a:xfrm>
            <a:off x="3962401" y="3249966"/>
            <a:ext cx="609600" cy="4838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Oval 23"/>
          <p:cNvSpPr/>
          <p:nvPr/>
        </p:nvSpPr>
        <p:spPr>
          <a:xfrm>
            <a:off x="4997391" y="2133600"/>
            <a:ext cx="896644" cy="48383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Oval 24"/>
          <p:cNvSpPr/>
          <p:nvPr/>
        </p:nvSpPr>
        <p:spPr>
          <a:xfrm>
            <a:off x="5867400" y="2133600"/>
            <a:ext cx="1049044" cy="48383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00"/>
              </a:solidFill>
            </a:endParaRPr>
          </a:p>
        </p:txBody>
      </p:sp>
      <p:sp>
        <p:nvSpPr>
          <p:cNvPr id="26" name="Oval 25"/>
          <p:cNvSpPr/>
          <p:nvPr/>
        </p:nvSpPr>
        <p:spPr>
          <a:xfrm>
            <a:off x="7028156" y="2133600"/>
            <a:ext cx="1049044" cy="48383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Oval 26"/>
          <p:cNvSpPr/>
          <p:nvPr/>
        </p:nvSpPr>
        <p:spPr>
          <a:xfrm>
            <a:off x="4536608" y="3249966"/>
            <a:ext cx="1025992" cy="483834"/>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Oval 27"/>
          <p:cNvSpPr/>
          <p:nvPr/>
        </p:nvSpPr>
        <p:spPr>
          <a:xfrm>
            <a:off x="5451008" y="3249966"/>
            <a:ext cx="1330792" cy="48383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00"/>
              </a:solidFill>
            </a:endParaRPr>
          </a:p>
        </p:txBody>
      </p:sp>
      <p:sp>
        <p:nvSpPr>
          <p:cNvPr id="29" name="Oval 28"/>
          <p:cNvSpPr/>
          <p:nvPr/>
        </p:nvSpPr>
        <p:spPr>
          <a:xfrm>
            <a:off x="6746408" y="3200400"/>
            <a:ext cx="1330792" cy="56003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Arc 29"/>
          <p:cNvSpPr/>
          <p:nvPr/>
        </p:nvSpPr>
        <p:spPr>
          <a:xfrm flipV="1">
            <a:off x="1905000" y="2277122"/>
            <a:ext cx="1447800" cy="609600"/>
          </a:xfrm>
          <a:prstGeom prst="arc">
            <a:avLst>
              <a:gd name="adj1" fmla="val 10895906"/>
              <a:gd name="adj2" fmla="val 0"/>
            </a:avLst>
          </a:prstGeom>
          <a:ln w="28575">
            <a:solidFill>
              <a:srgbClr val="00B0F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31" name="Audio 3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5832665"/>
      </p:ext>
    </p:extLst>
  </p:cSld>
  <p:clrMapOvr>
    <a:masterClrMapping/>
  </p:clrMapOvr>
  <mc:AlternateContent xmlns:mc="http://schemas.openxmlformats.org/markup-compatibility/2006" xmlns:p14="http://schemas.microsoft.com/office/powerpoint/2010/main">
    <mc:Choice Requires="p14">
      <p:transition spd="slow" p14:dur="2000" advTm="32918"/>
    </mc:Choice>
    <mc:Fallback xmlns="">
      <p:transition spd="slow" advTm="32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31"/>
                </p:tgtEl>
              </p:cMediaNode>
            </p:audio>
          </p:childTnLst>
        </p:cTn>
      </p:par>
    </p:tnLst>
    <p:bldLst>
      <p:bldP spid="5" grpId="0" animBg="1"/>
      <p:bldP spid="11" grpId="0" animBg="1"/>
      <p:bldP spid="6" grpId="0"/>
      <p:bldP spid="13" grpId="0"/>
      <p:bldP spid="15" grpId="0"/>
      <p:bldP spid="16" grpId="0"/>
      <p:bldP spid="17" grpId="0" animBg="1"/>
      <p:bldP spid="18" grpId="0" animBg="1"/>
      <p:bldP spid="20" grpId="0" animBg="1"/>
      <p:bldP spid="21" grpId="0" animBg="1"/>
      <p:bldP spid="22" grpId="0" animBg="1"/>
      <p:bldP spid="7"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30</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4114"/>
    </mc:Choice>
    <mc:Fallback xmlns="">
      <p:transition spd="slow" advTm="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multiplication</a:t>
            </a:r>
            <a:endParaRPr lang="en-CA" i="1" dirty="0"/>
          </a:p>
        </p:txBody>
      </p:sp>
      <p:sp>
        <p:nvSpPr>
          <p:cNvPr id="3" name="Content Placeholder 2"/>
          <p:cNvSpPr>
            <a:spLocks noGrp="1"/>
          </p:cNvSpPr>
          <p:nvPr>
            <p:ph idx="1"/>
          </p:nvPr>
        </p:nvSpPr>
        <p:spPr/>
        <p:txBody>
          <a:bodyPr/>
          <a:lstStyle/>
          <a:p>
            <a:r>
              <a:rPr lang="en-US" dirty="0" smtClean="0"/>
              <a:t>Recall that                , thus if </a:t>
            </a:r>
            <a:br>
              <a:rPr lang="en-US" dirty="0" smtClean="0"/>
            </a:br>
            <a:r>
              <a:rPr lang="en-US" dirty="0" smtClean="0"/>
              <a:t/>
            </a:r>
            <a:br>
              <a:rPr lang="en-US" dirty="0" smtClean="0"/>
            </a:br>
            <a:r>
              <a:rPr lang="en-US" dirty="0" smtClean="0"/>
              <a:t/>
            </a:r>
            <a:br>
              <a:rPr lang="en-US" dirty="0" smtClean="0"/>
            </a:br>
            <a:endParaRPr lang="en-US" dirty="0" smtClean="0"/>
          </a:p>
          <a:p>
            <a:pPr marL="0" indent="0">
              <a:buNone/>
            </a:pPr>
            <a:r>
              <a:rPr lang="en-US" dirty="0"/>
              <a:t> </a:t>
            </a:r>
            <a:r>
              <a:rPr lang="en-US" dirty="0" smtClean="0"/>
              <a:t>    it follows that</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803385284"/>
              </p:ext>
            </p:extLst>
          </p:nvPr>
        </p:nvGraphicFramePr>
        <p:xfrm>
          <a:off x="2177901" y="1502734"/>
          <a:ext cx="963613" cy="514350"/>
        </p:xfrm>
        <a:graphic>
          <a:graphicData uri="http://schemas.openxmlformats.org/presentationml/2006/ole">
            <mc:AlternateContent xmlns:mc="http://schemas.openxmlformats.org/markup-compatibility/2006">
              <mc:Choice xmlns:v="urn:schemas-microsoft-com:vml" Requires="v">
                <p:oleObj spid="_x0000_s32863" name="Equation" r:id="rId6" imgW="876240" imgH="469800" progId="Equation.DSMT4">
                  <p:embed/>
                </p:oleObj>
              </mc:Choice>
              <mc:Fallback>
                <p:oleObj name="Equation" r:id="rId6" imgW="876240" imgH="469800" progId="Equation.DSMT4">
                  <p:embed/>
                  <p:pic>
                    <p:nvPicPr>
                      <p:cNvPr id="0" name=""/>
                      <p:cNvPicPr>
                        <a:picLocks noChangeAspect="1" noChangeArrowheads="1"/>
                      </p:cNvPicPr>
                      <p:nvPr/>
                    </p:nvPicPr>
                    <p:blipFill>
                      <a:blip r:embed="rId7"/>
                      <a:srcRect/>
                      <a:stretch>
                        <a:fillRect/>
                      </a:stretch>
                    </p:blipFill>
                    <p:spPr bwMode="auto">
                      <a:xfrm>
                        <a:off x="2177901" y="1502734"/>
                        <a:ext cx="963613"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423546477"/>
              </p:ext>
            </p:extLst>
          </p:nvPr>
        </p:nvGraphicFramePr>
        <p:xfrm>
          <a:off x="3429000" y="2057400"/>
          <a:ext cx="1285875" cy="752475"/>
        </p:xfrm>
        <a:graphic>
          <a:graphicData uri="http://schemas.openxmlformats.org/presentationml/2006/ole">
            <mc:AlternateContent xmlns:mc="http://schemas.openxmlformats.org/markup-compatibility/2006">
              <mc:Choice xmlns:v="urn:schemas-microsoft-com:vml" Requires="v">
                <p:oleObj spid="_x0000_s32864" name="Equation" r:id="rId8" imgW="1168200" imgH="685800" progId="Equation.DSMT4">
                  <p:embed/>
                </p:oleObj>
              </mc:Choice>
              <mc:Fallback>
                <p:oleObj name="Equation" r:id="rId8" imgW="1168200" imgH="685800" progId="Equation.DSMT4">
                  <p:embed/>
                  <p:pic>
                    <p:nvPicPr>
                      <p:cNvPr id="0" name=""/>
                      <p:cNvPicPr>
                        <a:picLocks noChangeAspect="1" noChangeArrowheads="1"/>
                      </p:cNvPicPr>
                      <p:nvPr/>
                    </p:nvPicPr>
                    <p:blipFill>
                      <a:blip r:embed="rId9"/>
                      <a:srcRect/>
                      <a:stretch>
                        <a:fillRect/>
                      </a:stretch>
                    </p:blipFill>
                    <p:spPr bwMode="auto">
                      <a:xfrm>
                        <a:off x="3429000" y="2057400"/>
                        <a:ext cx="12858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302709203"/>
              </p:ext>
            </p:extLst>
          </p:nvPr>
        </p:nvGraphicFramePr>
        <p:xfrm>
          <a:off x="2590800" y="3044825"/>
          <a:ext cx="2571750" cy="417513"/>
        </p:xfrm>
        <a:graphic>
          <a:graphicData uri="http://schemas.openxmlformats.org/presentationml/2006/ole">
            <mc:AlternateContent xmlns:mc="http://schemas.openxmlformats.org/markup-compatibility/2006">
              <mc:Choice xmlns:v="urn:schemas-microsoft-com:vml" Requires="v">
                <p:oleObj spid="_x0000_s32865" name="Equation" r:id="rId10" imgW="2336760" imgH="380880" progId="Equation.DSMT4">
                  <p:embed/>
                </p:oleObj>
              </mc:Choice>
              <mc:Fallback>
                <p:oleObj name="Equation" r:id="rId10" imgW="2336760" imgH="380880" progId="Equation.DSMT4">
                  <p:embed/>
                  <p:pic>
                    <p:nvPicPr>
                      <p:cNvPr id="0" name=""/>
                      <p:cNvPicPr>
                        <a:picLocks noChangeAspect="1" noChangeArrowheads="1"/>
                      </p:cNvPicPr>
                      <p:nvPr/>
                    </p:nvPicPr>
                    <p:blipFill>
                      <a:blip r:embed="rId11"/>
                      <a:srcRect/>
                      <a:stretch>
                        <a:fillRect/>
                      </a:stretch>
                    </p:blipFill>
                    <p:spPr bwMode="auto">
                      <a:xfrm>
                        <a:off x="2590800" y="3044825"/>
                        <a:ext cx="25717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76244160"/>
              </p:ext>
            </p:extLst>
          </p:nvPr>
        </p:nvGraphicFramePr>
        <p:xfrm>
          <a:off x="2959100" y="3914775"/>
          <a:ext cx="3271838" cy="417513"/>
        </p:xfrm>
        <a:graphic>
          <a:graphicData uri="http://schemas.openxmlformats.org/presentationml/2006/ole">
            <mc:AlternateContent xmlns:mc="http://schemas.openxmlformats.org/markup-compatibility/2006">
              <mc:Choice xmlns:v="urn:schemas-microsoft-com:vml" Requires="v">
                <p:oleObj spid="_x0000_s32866" name="Equation" r:id="rId12" imgW="2971800" imgH="380880" progId="Equation.DSMT4">
                  <p:embed/>
                </p:oleObj>
              </mc:Choice>
              <mc:Fallback>
                <p:oleObj name="Equation" r:id="rId12" imgW="2971800" imgH="380880" progId="Equation.DSMT4">
                  <p:embed/>
                  <p:pic>
                    <p:nvPicPr>
                      <p:cNvPr id="0" name=""/>
                      <p:cNvPicPr>
                        <a:picLocks noChangeAspect="1" noChangeArrowheads="1"/>
                      </p:cNvPicPr>
                      <p:nvPr/>
                    </p:nvPicPr>
                    <p:blipFill>
                      <a:blip r:embed="rId13"/>
                      <a:srcRect/>
                      <a:stretch>
                        <a:fillRect/>
                      </a:stretch>
                    </p:blipFill>
                    <p:spPr bwMode="auto">
                      <a:xfrm>
                        <a:off x="2959100" y="3914775"/>
                        <a:ext cx="32718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112675386"/>
              </p:ext>
            </p:extLst>
          </p:nvPr>
        </p:nvGraphicFramePr>
        <p:xfrm>
          <a:off x="2956746" y="3505200"/>
          <a:ext cx="2876550" cy="374650"/>
        </p:xfrm>
        <a:graphic>
          <a:graphicData uri="http://schemas.openxmlformats.org/presentationml/2006/ole">
            <mc:AlternateContent xmlns:mc="http://schemas.openxmlformats.org/markup-compatibility/2006">
              <mc:Choice xmlns:v="urn:schemas-microsoft-com:vml" Requires="v">
                <p:oleObj spid="_x0000_s32867" name="Equation" r:id="rId14" imgW="2616120" imgH="342720" progId="Equation.DSMT4">
                  <p:embed/>
                </p:oleObj>
              </mc:Choice>
              <mc:Fallback>
                <p:oleObj name="Equation" r:id="rId14" imgW="2616120" imgH="342720" progId="Equation.DSMT4">
                  <p:embed/>
                  <p:pic>
                    <p:nvPicPr>
                      <p:cNvPr id="0" name=""/>
                      <p:cNvPicPr>
                        <a:picLocks noChangeAspect="1" noChangeArrowheads="1"/>
                      </p:cNvPicPr>
                      <p:nvPr/>
                    </p:nvPicPr>
                    <p:blipFill>
                      <a:blip r:embed="rId15"/>
                      <a:srcRect/>
                      <a:stretch>
                        <a:fillRect/>
                      </a:stretch>
                    </p:blipFill>
                    <p:spPr bwMode="auto">
                      <a:xfrm>
                        <a:off x="2956746" y="3505200"/>
                        <a:ext cx="28765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135086928"/>
              </p:ext>
            </p:extLst>
          </p:nvPr>
        </p:nvGraphicFramePr>
        <p:xfrm>
          <a:off x="2959100" y="4370388"/>
          <a:ext cx="2963862" cy="417512"/>
        </p:xfrm>
        <a:graphic>
          <a:graphicData uri="http://schemas.openxmlformats.org/presentationml/2006/ole">
            <mc:AlternateContent xmlns:mc="http://schemas.openxmlformats.org/markup-compatibility/2006">
              <mc:Choice xmlns:v="urn:schemas-microsoft-com:vml" Requires="v">
                <p:oleObj spid="_x0000_s32868" name="Equation" r:id="rId16" imgW="2692080" imgH="380880" progId="Equation.DSMT4">
                  <p:embed/>
                </p:oleObj>
              </mc:Choice>
              <mc:Fallback>
                <p:oleObj name="Equation" r:id="rId16" imgW="2692080" imgH="380880" progId="Equation.DSMT4">
                  <p:embed/>
                  <p:pic>
                    <p:nvPicPr>
                      <p:cNvPr id="0" name=""/>
                      <p:cNvPicPr>
                        <a:picLocks noChangeAspect="1" noChangeArrowheads="1"/>
                      </p:cNvPicPr>
                      <p:nvPr/>
                    </p:nvPicPr>
                    <p:blipFill>
                      <a:blip r:embed="rId17"/>
                      <a:srcRect/>
                      <a:stretch>
                        <a:fillRect/>
                      </a:stretch>
                    </p:blipFill>
                    <p:spPr bwMode="auto">
                      <a:xfrm>
                        <a:off x="2959100" y="4370388"/>
                        <a:ext cx="2963862" cy="41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245249497"/>
              </p:ext>
            </p:extLst>
          </p:nvPr>
        </p:nvGraphicFramePr>
        <p:xfrm>
          <a:off x="6578600" y="3429000"/>
          <a:ext cx="2108200" cy="458787"/>
        </p:xfrm>
        <a:graphic>
          <a:graphicData uri="http://schemas.openxmlformats.org/presentationml/2006/ole">
            <mc:AlternateContent xmlns:mc="http://schemas.openxmlformats.org/markup-compatibility/2006">
              <mc:Choice xmlns:v="urn:schemas-microsoft-com:vml" Requires="v">
                <p:oleObj spid="_x0000_s32869" name="Equation" r:id="rId18" imgW="1917360" imgH="419040" progId="Equation.DSMT4">
                  <p:embed/>
                </p:oleObj>
              </mc:Choice>
              <mc:Fallback>
                <p:oleObj name="Equation" r:id="rId18" imgW="1917360" imgH="419040" progId="Equation.DSMT4">
                  <p:embed/>
                  <p:pic>
                    <p:nvPicPr>
                      <p:cNvPr id="0" name="Object 9"/>
                      <p:cNvPicPr>
                        <a:picLocks noChangeAspect="1" noChangeArrowheads="1"/>
                      </p:cNvPicPr>
                      <p:nvPr/>
                    </p:nvPicPr>
                    <p:blipFill>
                      <a:blip r:embed="rId19"/>
                      <a:srcRect/>
                      <a:stretch>
                        <a:fillRect/>
                      </a:stretch>
                    </p:blipFill>
                    <p:spPr bwMode="auto">
                      <a:xfrm>
                        <a:off x="6578600" y="3429000"/>
                        <a:ext cx="21082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61613195"/>
      </p:ext>
    </p:extLst>
  </p:cSld>
  <p:clrMapOvr>
    <a:masterClrMapping/>
  </p:clrMapOvr>
  <mc:AlternateContent xmlns:mc="http://schemas.openxmlformats.org/markup-compatibility/2006" xmlns:p14="http://schemas.microsoft.com/office/powerpoint/2010/main">
    <mc:Choice Requires="p14">
      <p:transition spd="slow" p14:dur="2000" advTm="44837"/>
    </mc:Choice>
    <mc:Fallback xmlns="">
      <p:transition spd="slow" advTm="44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multiplication</a:t>
            </a:r>
            <a:endParaRPr lang="en-CA" dirty="0"/>
          </a:p>
        </p:txBody>
      </p:sp>
      <p:sp>
        <p:nvSpPr>
          <p:cNvPr id="3" name="Content Placeholder 2"/>
          <p:cNvSpPr>
            <a:spLocks noGrp="1"/>
          </p:cNvSpPr>
          <p:nvPr>
            <p:ph idx="1"/>
          </p:nvPr>
        </p:nvSpPr>
        <p:spPr/>
        <p:txBody>
          <a:bodyPr/>
          <a:lstStyle/>
          <a:p>
            <a:r>
              <a:rPr lang="en-US" dirty="0"/>
              <a:t>Some examples:</a:t>
            </a:r>
          </a:p>
          <a:p>
            <a:endParaRPr lang="en-CA" dirty="0"/>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10" name="Object 9"/>
          <p:cNvGraphicFramePr>
            <a:graphicFrameLocks noChangeAspect="1"/>
          </p:cNvGraphicFramePr>
          <p:nvPr>
            <p:extLst>
              <p:ext uri="{D42A27DB-BD31-4B8C-83A1-F6EECF244321}">
                <p14:modId xmlns:p14="http://schemas.microsoft.com/office/powerpoint/2010/main" val="1516759976"/>
              </p:ext>
            </p:extLst>
          </p:nvPr>
        </p:nvGraphicFramePr>
        <p:xfrm>
          <a:off x="1717088" y="2133600"/>
          <a:ext cx="5016500" cy="417513"/>
        </p:xfrm>
        <a:graphic>
          <a:graphicData uri="http://schemas.openxmlformats.org/presentationml/2006/ole">
            <mc:AlternateContent xmlns:mc="http://schemas.openxmlformats.org/markup-compatibility/2006">
              <mc:Choice xmlns:v="urn:schemas-microsoft-com:vml" Requires="v">
                <p:oleObj spid="_x0000_s34892" name="Equation" r:id="rId6" imgW="4559040" imgH="380880" progId="Equation.DSMT4">
                  <p:embed/>
                </p:oleObj>
              </mc:Choice>
              <mc:Fallback>
                <p:oleObj name="Equation" r:id="rId6" imgW="4559040" imgH="380880" progId="Equation.DSMT4">
                  <p:embed/>
                  <p:pic>
                    <p:nvPicPr>
                      <p:cNvPr id="0" name=""/>
                      <p:cNvPicPr>
                        <a:picLocks noChangeAspect="1" noChangeArrowheads="1"/>
                      </p:cNvPicPr>
                      <p:nvPr/>
                    </p:nvPicPr>
                    <p:blipFill>
                      <a:blip r:embed="rId7"/>
                      <a:srcRect/>
                      <a:stretch>
                        <a:fillRect/>
                      </a:stretch>
                    </p:blipFill>
                    <p:spPr bwMode="auto">
                      <a:xfrm>
                        <a:off x="1717088" y="2133600"/>
                        <a:ext cx="50165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080585654"/>
              </p:ext>
            </p:extLst>
          </p:nvPr>
        </p:nvGraphicFramePr>
        <p:xfrm>
          <a:off x="3563057" y="2612731"/>
          <a:ext cx="2403475" cy="417513"/>
        </p:xfrm>
        <a:graphic>
          <a:graphicData uri="http://schemas.openxmlformats.org/presentationml/2006/ole">
            <mc:AlternateContent xmlns:mc="http://schemas.openxmlformats.org/markup-compatibility/2006">
              <mc:Choice xmlns:v="urn:schemas-microsoft-com:vml" Requires="v">
                <p:oleObj spid="_x0000_s34893" name="Equation" r:id="rId8" imgW="2184120" imgH="380880" progId="Equation.DSMT4">
                  <p:embed/>
                </p:oleObj>
              </mc:Choice>
              <mc:Fallback>
                <p:oleObj name="Equation" r:id="rId8" imgW="2184120" imgH="380880" progId="Equation.DSMT4">
                  <p:embed/>
                  <p:pic>
                    <p:nvPicPr>
                      <p:cNvPr id="0" name=""/>
                      <p:cNvPicPr>
                        <a:picLocks noChangeAspect="1" noChangeArrowheads="1"/>
                      </p:cNvPicPr>
                      <p:nvPr/>
                    </p:nvPicPr>
                    <p:blipFill>
                      <a:blip r:embed="rId9"/>
                      <a:srcRect/>
                      <a:stretch>
                        <a:fillRect/>
                      </a:stretch>
                    </p:blipFill>
                    <p:spPr bwMode="auto">
                      <a:xfrm>
                        <a:off x="3563057" y="2612731"/>
                        <a:ext cx="2403475"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19999704"/>
              </p:ext>
            </p:extLst>
          </p:nvPr>
        </p:nvGraphicFramePr>
        <p:xfrm>
          <a:off x="3556353" y="3117203"/>
          <a:ext cx="1370013" cy="320675"/>
        </p:xfrm>
        <a:graphic>
          <a:graphicData uri="http://schemas.openxmlformats.org/presentationml/2006/ole">
            <mc:AlternateContent xmlns:mc="http://schemas.openxmlformats.org/markup-compatibility/2006">
              <mc:Choice xmlns:v="urn:schemas-microsoft-com:vml" Requires="v">
                <p:oleObj spid="_x0000_s34894" name="Equation" r:id="rId10" imgW="1244520" imgH="291960" progId="Equation.DSMT4">
                  <p:embed/>
                </p:oleObj>
              </mc:Choice>
              <mc:Fallback>
                <p:oleObj name="Equation" r:id="rId10" imgW="1244520" imgH="291960" progId="Equation.DSMT4">
                  <p:embed/>
                  <p:pic>
                    <p:nvPicPr>
                      <p:cNvPr id="0" name=""/>
                      <p:cNvPicPr>
                        <a:picLocks noChangeAspect="1" noChangeArrowheads="1"/>
                      </p:cNvPicPr>
                      <p:nvPr/>
                    </p:nvPicPr>
                    <p:blipFill>
                      <a:blip r:embed="rId11"/>
                      <a:srcRect/>
                      <a:stretch>
                        <a:fillRect/>
                      </a:stretch>
                    </p:blipFill>
                    <p:spPr bwMode="auto">
                      <a:xfrm>
                        <a:off x="3556353" y="3117203"/>
                        <a:ext cx="137001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80816822"/>
              </p:ext>
            </p:extLst>
          </p:nvPr>
        </p:nvGraphicFramePr>
        <p:xfrm>
          <a:off x="1734844" y="3810000"/>
          <a:ext cx="5073650" cy="417513"/>
        </p:xfrm>
        <a:graphic>
          <a:graphicData uri="http://schemas.openxmlformats.org/presentationml/2006/ole">
            <mc:AlternateContent xmlns:mc="http://schemas.openxmlformats.org/markup-compatibility/2006">
              <mc:Choice xmlns:v="urn:schemas-microsoft-com:vml" Requires="v">
                <p:oleObj spid="_x0000_s34895" name="Equation" r:id="rId12" imgW="4609800" imgH="380880" progId="Equation.DSMT4">
                  <p:embed/>
                </p:oleObj>
              </mc:Choice>
              <mc:Fallback>
                <p:oleObj name="Equation" r:id="rId12" imgW="4609800" imgH="380880" progId="Equation.DSMT4">
                  <p:embed/>
                  <p:pic>
                    <p:nvPicPr>
                      <p:cNvPr id="0" name=""/>
                      <p:cNvPicPr>
                        <a:picLocks noChangeAspect="1" noChangeArrowheads="1"/>
                      </p:cNvPicPr>
                      <p:nvPr/>
                    </p:nvPicPr>
                    <p:blipFill>
                      <a:blip r:embed="rId13"/>
                      <a:srcRect/>
                      <a:stretch>
                        <a:fillRect/>
                      </a:stretch>
                    </p:blipFill>
                    <p:spPr bwMode="auto">
                      <a:xfrm>
                        <a:off x="1734844" y="3810000"/>
                        <a:ext cx="507365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3351418733"/>
              </p:ext>
            </p:extLst>
          </p:nvPr>
        </p:nvGraphicFramePr>
        <p:xfrm>
          <a:off x="3562704" y="4284956"/>
          <a:ext cx="2278062" cy="417513"/>
        </p:xfrm>
        <a:graphic>
          <a:graphicData uri="http://schemas.openxmlformats.org/presentationml/2006/ole">
            <mc:AlternateContent xmlns:mc="http://schemas.openxmlformats.org/markup-compatibility/2006">
              <mc:Choice xmlns:v="urn:schemas-microsoft-com:vml" Requires="v">
                <p:oleObj spid="_x0000_s34896" name="Equation" r:id="rId14" imgW="2070000" imgH="380880" progId="Equation.DSMT4">
                  <p:embed/>
                </p:oleObj>
              </mc:Choice>
              <mc:Fallback>
                <p:oleObj name="Equation" r:id="rId14" imgW="2070000" imgH="380880" progId="Equation.DSMT4">
                  <p:embed/>
                  <p:pic>
                    <p:nvPicPr>
                      <p:cNvPr id="0" name=""/>
                      <p:cNvPicPr>
                        <a:picLocks noChangeAspect="1" noChangeArrowheads="1"/>
                      </p:cNvPicPr>
                      <p:nvPr/>
                    </p:nvPicPr>
                    <p:blipFill>
                      <a:blip r:embed="rId15"/>
                      <a:srcRect/>
                      <a:stretch>
                        <a:fillRect/>
                      </a:stretch>
                    </p:blipFill>
                    <p:spPr bwMode="auto">
                      <a:xfrm>
                        <a:off x="3562704" y="4284956"/>
                        <a:ext cx="2278062"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180237165"/>
              </p:ext>
            </p:extLst>
          </p:nvPr>
        </p:nvGraphicFramePr>
        <p:xfrm>
          <a:off x="3572522" y="4784725"/>
          <a:ext cx="1076325" cy="320675"/>
        </p:xfrm>
        <a:graphic>
          <a:graphicData uri="http://schemas.openxmlformats.org/presentationml/2006/ole">
            <mc:AlternateContent xmlns:mc="http://schemas.openxmlformats.org/markup-compatibility/2006">
              <mc:Choice xmlns:v="urn:schemas-microsoft-com:vml" Requires="v">
                <p:oleObj spid="_x0000_s34897" name="Equation" r:id="rId16" imgW="977760" imgH="291960" progId="Equation.DSMT4">
                  <p:embed/>
                </p:oleObj>
              </mc:Choice>
              <mc:Fallback>
                <p:oleObj name="Equation" r:id="rId16" imgW="977760" imgH="291960" progId="Equation.DSMT4">
                  <p:embed/>
                  <p:pic>
                    <p:nvPicPr>
                      <p:cNvPr id="0" name=""/>
                      <p:cNvPicPr>
                        <a:picLocks noChangeAspect="1" noChangeArrowheads="1"/>
                      </p:cNvPicPr>
                      <p:nvPr/>
                    </p:nvPicPr>
                    <p:blipFill>
                      <a:blip r:embed="rId17"/>
                      <a:srcRect/>
                      <a:stretch>
                        <a:fillRect/>
                      </a:stretch>
                    </p:blipFill>
                    <p:spPr bwMode="auto">
                      <a:xfrm>
                        <a:off x="3572522" y="4784725"/>
                        <a:ext cx="107632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7" name="Audio 1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697338122"/>
      </p:ext>
    </p:extLst>
  </p:cSld>
  <p:clrMapOvr>
    <a:masterClrMapping/>
  </p:clrMapOvr>
  <mc:AlternateContent xmlns:mc="http://schemas.openxmlformats.org/markup-compatibility/2006" xmlns:p14="http://schemas.microsoft.com/office/powerpoint/2010/main">
    <mc:Choice Requires="p14">
      <p:transition spd="slow" p14:dur="2000" advTm="56838"/>
    </mc:Choice>
    <mc:Fallback xmlns="">
      <p:transition spd="slow" advTm="56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 multiplication</a:t>
            </a:r>
            <a:endParaRPr lang="en-CA" dirty="0"/>
          </a:p>
        </p:txBody>
      </p:sp>
      <p:sp>
        <p:nvSpPr>
          <p:cNvPr id="3" name="Content Placeholder 2"/>
          <p:cNvSpPr>
            <a:spLocks noGrp="1"/>
          </p:cNvSpPr>
          <p:nvPr>
            <p:ph idx="1"/>
          </p:nvPr>
        </p:nvSpPr>
        <p:spPr/>
        <p:txBody>
          <a:bodyPr/>
          <a:lstStyle/>
          <a:p>
            <a:r>
              <a:rPr lang="en-US" dirty="0"/>
              <a:t>Some </a:t>
            </a:r>
            <a:r>
              <a:rPr lang="en-US" dirty="0" smtClean="0"/>
              <a:t>more examples</a:t>
            </a:r>
            <a:r>
              <a:rPr lang="en-US" dirty="0"/>
              <a:t>:</a:t>
            </a:r>
          </a:p>
          <a:p>
            <a:endParaRPr lang="en-CA" dirty="0"/>
          </a:p>
        </p:txBody>
      </p:sp>
      <p:sp>
        <p:nvSpPr>
          <p:cNvPr id="4" name="Footer Placeholder 3"/>
          <p:cNvSpPr>
            <a:spLocks noGrp="1"/>
          </p:cNvSpPr>
          <p:nvPr>
            <p:ph type="ftr" sz="quarter" idx="11"/>
          </p:nvPr>
        </p:nvSpPr>
        <p:spPr/>
        <p:txBody>
          <a:bodyPr/>
          <a:lstStyle/>
          <a:p>
            <a:r>
              <a:rPr lang="en-CA" smtClean="0"/>
              <a:t>Multiplication of complex numbers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1741194449"/>
              </p:ext>
            </p:extLst>
          </p:nvPr>
        </p:nvGraphicFramePr>
        <p:xfrm>
          <a:off x="76200" y="2133600"/>
          <a:ext cx="8161338" cy="1295400"/>
        </p:xfrm>
        <a:graphic>
          <a:graphicData uri="http://schemas.openxmlformats.org/presentationml/2006/ole">
            <mc:AlternateContent xmlns:mc="http://schemas.openxmlformats.org/markup-compatibility/2006">
              <mc:Choice xmlns:v="urn:schemas-microsoft-com:vml" Requires="v">
                <p:oleObj spid="_x0000_s35868" name="Equation" r:id="rId6" imgW="7416720" imgH="1180800" progId="Equation.DSMT4">
                  <p:embed/>
                </p:oleObj>
              </mc:Choice>
              <mc:Fallback>
                <p:oleObj name="Equation" r:id="rId6" imgW="7416720" imgH="1180800" progId="Equation.DSMT4">
                  <p:embed/>
                  <p:pic>
                    <p:nvPicPr>
                      <p:cNvPr id="0" name=""/>
                      <p:cNvPicPr>
                        <a:picLocks noChangeAspect="1" noChangeArrowheads="1"/>
                      </p:cNvPicPr>
                      <p:nvPr/>
                    </p:nvPicPr>
                    <p:blipFill>
                      <a:blip r:embed="rId7"/>
                      <a:srcRect/>
                      <a:stretch>
                        <a:fillRect/>
                      </a:stretch>
                    </p:blipFill>
                    <p:spPr bwMode="auto">
                      <a:xfrm>
                        <a:off x="76200" y="2133600"/>
                        <a:ext cx="81613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214002764"/>
              </p:ext>
            </p:extLst>
          </p:nvPr>
        </p:nvGraphicFramePr>
        <p:xfrm>
          <a:off x="242887" y="3735388"/>
          <a:ext cx="8748713" cy="1293812"/>
        </p:xfrm>
        <a:graphic>
          <a:graphicData uri="http://schemas.openxmlformats.org/presentationml/2006/ole">
            <mc:AlternateContent xmlns:mc="http://schemas.openxmlformats.org/markup-compatibility/2006">
              <mc:Choice xmlns:v="urn:schemas-microsoft-com:vml" Requires="v">
                <p:oleObj spid="_x0000_s35869" name="Equation" r:id="rId8" imgW="7949880" imgH="1180800" progId="Equation.DSMT4">
                  <p:embed/>
                </p:oleObj>
              </mc:Choice>
              <mc:Fallback>
                <p:oleObj name="Equation" r:id="rId8" imgW="7949880" imgH="1180800" progId="Equation.DSMT4">
                  <p:embed/>
                  <p:pic>
                    <p:nvPicPr>
                      <p:cNvPr id="0" name=""/>
                      <p:cNvPicPr>
                        <a:picLocks noChangeAspect="1" noChangeArrowheads="1"/>
                      </p:cNvPicPr>
                      <p:nvPr/>
                    </p:nvPicPr>
                    <p:blipFill>
                      <a:blip r:embed="rId9"/>
                      <a:srcRect/>
                      <a:stretch>
                        <a:fillRect/>
                      </a:stretch>
                    </p:blipFill>
                    <p:spPr bwMode="auto">
                      <a:xfrm>
                        <a:off x="242887" y="3735388"/>
                        <a:ext cx="8748713"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59750284"/>
      </p:ext>
    </p:extLst>
  </p:cSld>
  <p:clrMapOvr>
    <a:masterClrMapping/>
  </p:clrMapOvr>
  <mc:AlternateContent xmlns:mc="http://schemas.openxmlformats.org/markup-compatibility/2006" xmlns:p14="http://schemas.microsoft.com/office/powerpoint/2010/main">
    <mc:Choice Requires="p14">
      <p:transition spd="slow" p14:dur="2000" advTm="12574"/>
    </mc:Choice>
    <mc:Fallback xmlns="">
      <p:transition spd="slow" advTm="1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 representation</a:t>
            </a:r>
            <a:endParaRPr lang="en-CA" i="1" dirty="0"/>
          </a:p>
        </p:txBody>
      </p:sp>
      <p:sp>
        <p:nvSpPr>
          <p:cNvPr id="3" name="Content Placeholder 2"/>
          <p:cNvSpPr>
            <a:spLocks noGrp="1"/>
          </p:cNvSpPr>
          <p:nvPr>
            <p:ph idx="1"/>
          </p:nvPr>
        </p:nvSpPr>
        <p:spPr/>
        <p:txBody>
          <a:bodyPr/>
          <a:lstStyle/>
          <a:p>
            <a:r>
              <a:rPr lang="en-US" dirty="0" smtClean="0"/>
              <a:t>Problem: there is no reasonable geometric interpretation of complex multiplication using the rectangular representation…</a:t>
            </a:r>
          </a:p>
          <a:p>
            <a:pPr lvl="1"/>
            <a:endParaRPr lang="en-US" dirty="0" smtClean="0">
              <a:latin typeface="Times New Roman" panose="02020603050405020304" pitchFamily="18" charset="0"/>
            </a:endParaRPr>
          </a:p>
          <a:p>
            <a:pPr lvl="1"/>
            <a:endParaRPr lang="en-US" dirty="0">
              <a:latin typeface="Times New Roman" panose="02020603050405020304" pitchFamily="18" charset="0"/>
            </a:endParaRPr>
          </a:p>
          <a:p>
            <a:pPr lvl="1"/>
            <a:r>
              <a:rPr lang="en-US" dirty="0" smtClean="0">
                <a:latin typeface="Times New Roman" panose="02020603050405020304" pitchFamily="18" charset="0"/>
              </a:rPr>
              <a:t>Instead, we will have to go to the polar representation</a:t>
            </a:r>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2021254482"/>
              </p:ext>
            </p:extLst>
          </p:nvPr>
        </p:nvGraphicFramePr>
        <p:xfrm>
          <a:off x="1905000" y="2438400"/>
          <a:ext cx="5549900" cy="417513"/>
        </p:xfrm>
        <a:graphic>
          <a:graphicData uri="http://schemas.openxmlformats.org/presentationml/2006/ole">
            <mc:AlternateContent xmlns:mc="http://schemas.openxmlformats.org/markup-compatibility/2006">
              <mc:Choice xmlns:v="urn:schemas-microsoft-com:vml" Requires="v">
                <p:oleObj spid="_x0000_s53256" name="Equation" r:id="rId6" imgW="5041800" imgH="380880" progId="Equation.DSMT4">
                  <p:embed/>
                </p:oleObj>
              </mc:Choice>
              <mc:Fallback>
                <p:oleObj name="Equation" r:id="rId6" imgW="5041800" imgH="380880" progId="Equation.DSMT4">
                  <p:embed/>
                  <p:pic>
                    <p:nvPicPr>
                      <p:cNvPr id="0" name="Object 14"/>
                      <p:cNvPicPr>
                        <a:picLocks noChangeAspect="1" noChangeArrowheads="1"/>
                      </p:cNvPicPr>
                      <p:nvPr/>
                    </p:nvPicPr>
                    <p:blipFill>
                      <a:blip r:embed="rId7"/>
                      <a:srcRect/>
                      <a:stretch>
                        <a:fillRect/>
                      </a:stretch>
                    </p:blipFill>
                    <p:spPr bwMode="auto">
                      <a:xfrm>
                        <a:off x="1905000" y="2438400"/>
                        <a:ext cx="5549900"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289627628"/>
      </p:ext>
    </p:extLst>
  </p:cSld>
  <p:clrMapOvr>
    <a:masterClrMapping/>
  </p:clrMapOvr>
  <mc:AlternateContent xmlns:mc="http://schemas.openxmlformats.org/markup-compatibility/2006" xmlns:p14="http://schemas.microsoft.com/office/powerpoint/2010/main">
    <mc:Choice Requires="p14">
      <p:transition spd="slow" p14:dur="2000" advTm="17792"/>
    </mc:Choice>
    <mc:Fallback xmlns="">
      <p:transition spd="slow" advTm="1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Polar representation</a:t>
            </a:r>
            <a:endParaRPr lang="en-CA" i="1" dirty="0"/>
          </a:p>
        </p:txBody>
      </p:sp>
      <p:sp>
        <p:nvSpPr>
          <p:cNvPr id="3" name="Content Placeholder 2"/>
          <p:cNvSpPr>
            <a:spLocks noGrp="1"/>
          </p:cNvSpPr>
          <p:nvPr>
            <p:ph idx="1"/>
          </p:nvPr>
        </p:nvSpPr>
        <p:spPr/>
        <p:txBody>
          <a:bodyPr/>
          <a:lstStyle/>
          <a:p>
            <a:r>
              <a:rPr lang="en-US" dirty="0" smtClean="0"/>
              <a:t>Let                     and </a:t>
            </a:r>
          </a:p>
          <a:p>
            <a:pPr lvl="1"/>
            <a:r>
              <a:rPr lang="en-US" dirty="0" smtClean="0"/>
              <a:t>Question: What is </a:t>
            </a:r>
            <a:r>
              <a:rPr lang="en-US" i="1" dirty="0" err="1" smtClean="0">
                <a:latin typeface="Times New Roman" panose="02020603050405020304" pitchFamily="18" charset="0"/>
              </a:rPr>
              <a:t>zw</a:t>
            </a:r>
            <a:r>
              <a:rPr lang="en-US" dirty="0" smtClean="0"/>
              <a:t>?</a:t>
            </a:r>
          </a:p>
          <a:p>
            <a:pPr lvl="1"/>
            <a:r>
              <a:rPr lang="en-US" dirty="0" smtClean="0"/>
              <a:t>We only have the definition in rectangular representation, so</a:t>
            </a:r>
            <a:endParaRPr lang="en-US" dirty="0"/>
          </a:p>
          <a:p>
            <a:pPr lvl="1"/>
            <a:endParaRPr lang="en-US" dirty="0" smtClean="0"/>
          </a:p>
          <a:p>
            <a:pPr lvl="1"/>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4" name="Object 3"/>
          <p:cNvGraphicFramePr>
            <a:graphicFrameLocks noChangeAspect="1"/>
          </p:cNvGraphicFramePr>
          <p:nvPr>
            <p:extLst>
              <p:ext uri="{D42A27DB-BD31-4B8C-83A1-F6EECF244321}">
                <p14:modId xmlns:p14="http://schemas.microsoft.com/office/powerpoint/2010/main" val="2474766787"/>
              </p:ext>
            </p:extLst>
          </p:nvPr>
        </p:nvGraphicFramePr>
        <p:xfrm>
          <a:off x="1303338" y="1614488"/>
          <a:ext cx="1214437" cy="431800"/>
        </p:xfrm>
        <a:graphic>
          <a:graphicData uri="http://schemas.openxmlformats.org/presentationml/2006/ole">
            <mc:AlternateContent xmlns:mc="http://schemas.openxmlformats.org/markup-compatibility/2006">
              <mc:Choice xmlns:v="urn:schemas-microsoft-com:vml" Requires="v">
                <p:oleObj spid="_x0000_s36941" name="Equation" r:id="rId6" imgW="1002960" imgH="355320" progId="Equation.DSMT4">
                  <p:embed/>
                </p:oleObj>
              </mc:Choice>
              <mc:Fallback>
                <p:oleObj name="Equation" r:id="rId6" imgW="1002960" imgH="355320" progId="Equation.DSMT4">
                  <p:embed/>
                  <p:pic>
                    <p:nvPicPr>
                      <p:cNvPr id="0" name="Object 5"/>
                      <p:cNvPicPr>
                        <a:picLocks noChangeAspect="1" noChangeArrowheads="1"/>
                      </p:cNvPicPr>
                      <p:nvPr/>
                    </p:nvPicPr>
                    <p:blipFill>
                      <a:blip r:embed="rId7"/>
                      <a:srcRect/>
                      <a:stretch>
                        <a:fillRect/>
                      </a:stretch>
                    </p:blipFill>
                    <p:spPr bwMode="auto">
                      <a:xfrm>
                        <a:off x="1303338" y="1614488"/>
                        <a:ext cx="12144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69480584"/>
              </p:ext>
            </p:extLst>
          </p:nvPr>
        </p:nvGraphicFramePr>
        <p:xfrm>
          <a:off x="3048000" y="1614488"/>
          <a:ext cx="1320800" cy="433387"/>
        </p:xfrm>
        <a:graphic>
          <a:graphicData uri="http://schemas.openxmlformats.org/presentationml/2006/ole">
            <mc:AlternateContent xmlns:mc="http://schemas.openxmlformats.org/markup-compatibility/2006">
              <mc:Choice xmlns:v="urn:schemas-microsoft-com:vml" Requires="v">
                <p:oleObj spid="_x0000_s36942" name="Equation" r:id="rId8" imgW="1091880" imgH="355320" progId="Equation.DSMT4">
                  <p:embed/>
                </p:oleObj>
              </mc:Choice>
              <mc:Fallback>
                <p:oleObj name="Equation" r:id="rId8" imgW="1091880" imgH="355320" progId="Equation.DSMT4">
                  <p:embed/>
                  <p:pic>
                    <p:nvPicPr>
                      <p:cNvPr id="0" name=""/>
                      <p:cNvPicPr>
                        <a:picLocks noChangeAspect="1" noChangeArrowheads="1"/>
                      </p:cNvPicPr>
                      <p:nvPr/>
                    </p:nvPicPr>
                    <p:blipFill>
                      <a:blip r:embed="rId9"/>
                      <a:srcRect/>
                      <a:stretch>
                        <a:fillRect/>
                      </a:stretch>
                    </p:blipFill>
                    <p:spPr bwMode="auto">
                      <a:xfrm>
                        <a:off x="3048000" y="1614488"/>
                        <a:ext cx="13208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87390849"/>
              </p:ext>
            </p:extLst>
          </p:nvPr>
        </p:nvGraphicFramePr>
        <p:xfrm>
          <a:off x="1402469" y="2945166"/>
          <a:ext cx="2659063" cy="492125"/>
        </p:xfrm>
        <a:graphic>
          <a:graphicData uri="http://schemas.openxmlformats.org/presentationml/2006/ole">
            <mc:AlternateContent xmlns:mc="http://schemas.openxmlformats.org/markup-compatibility/2006">
              <mc:Choice xmlns:v="urn:schemas-microsoft-com:vml" Requires="v">
                <p:oleObj spid="_x0000_s36943" name="Equation" r:id="rId10" imgW="2197080" imgH="406080" progId="Equation.DSMT4">
                  <p:embed/>
                </p:oleObj>
              </mc:Choice>
              <mc:Fallback>
                <p:oleObj name="Equation" r:id="rId10" imgW="2197080" imgH="406080" progId="Equation.DSMT4">
                  <p:embed/>
                  <p:pic>
                    <p:nvPicPr>
                      <p:cNvPr id="0" name=""/>
                      <p:cNvPicPr>
                        <a:picLocks noChangeAspect="1" noChangeArrowheads="1"/>
                      </p:cNvPicPr>
                      <p:nvPr/>
                    </p:nvPicPr>
                    <p:blipFill>
                      <a:blip r:embed="rId11"/>
                      <a:srcRect/>
                      <a:stretch>
                        <a:fillRect/>
                      </a:stretch>
                    </p:blipFill>
                    <p:spPr bwMode="auto">
                      <a:xfrm>
                        <a:off x="1402469" y="2945166"/>
                        <a:ext cx="265906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258294165"/>
              </p:ext>
            </p:extLst>
          </p:nvPr>
        </p:nvGraphicFramePr>
        <p:xfrm>
          <a:off x="1802166" y="3522956"/>
          <a:ext cx="6242050" cy="492125"/>
        </p:xfrm>
        <a:graphic>
          <a:graphicData uri="http://schemas.openxmlformats.org/presentationml/2006/ole">
            <mc:AlternateContent xmlns:mc="http://schemas.openxmlformats.org/markup-compatibility/2006">
              <mc:Choice xmlns:v="urn:schemas-microsoft-com:vml" Requires="v">
                <p:oleObj spid="_x0000_s36944" name="Equation" r:id="rId12" imgW="5155920" imgH="406080" progId="Equation.DSMT4">
                  <p:embed/>
                </p:oleObj>
              </mc:Choice>
              <mc:Fallback>
                <p:oleObj name="Equation" r:id="rId12" imgW="5155920" imgH="406080" progId="Equation.DSMT4">
                  <p:embed/>
                  <p:pic>
                    <p:nvPicPr>
                      <p:cNvPr id="0" name=""/>
                      <p:cNvPicPr>
                        <a:picLocks noChangeAspect="1" noChangeArrowheads="1"/>
                      </p:cNvPicPr>
                      <p:nvPr/>
                    </p:nvPicPr>
                    <p:blipFill>
                      <a:blip r:embed="rId13"/>
                      <a:srcRect/>
                      <a:stretch>
                        <a:fillRect/>
                      </a:stretch>
                    </p:blipFill>
                    <p:spPr bwMode="auto">
                      <a:xfrm>
                        <a:off x="1802166" y="3522956"/>
                        <a:ext cx="6242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778914519"/>
              </p:ext>
            </p:extLst>
          </p:nvPr>
        </p:nvGraphicFramePr>
        <p:xfrm>
          <a:off x="1799578" y="4074112"/>
          <a:ext cx="6210300" cy="985837"/>
        </p:xfrm>
        <a:graphic>
          <a:graphicData uri="http://schemas.openxmlformats.org/presentationml/2006/ole">
            <mc:AlternateContent xmlns:mc="http://schemas.openxmlformats.org/markup-compatibility/2006">
              <mc:Choice xmlns:v="urn:schemas-microsoft-com:vml" Requires="v">
                <p:oleObj spid="_x0000_s36945" name="Equation" r:id="rId14" imgW="5130720" imgH="812520" progId="Equation.DSMT4">
                  <p:embed/>
                </p:oleObj>
              </mc:Choice>
              <mc:Fallback>
                <p:oleObj name="Equation" r:id="rId14" imgW="5130720" imgH="812520" progId="Equation.DSMT4">
                  <p:embed/>
                  <p:pic>
                    <p:nvPicPr>
                      <p:cNvPr id="0" name=""/>
                      <p:cNvPicPr>
                        <a:picLocks noChangeAspect="1" noChangeArrowheads="1"/>
                      </p:cNvPicPr>
                      <p:nvPr/>
                    </p:nvPicPr>
                    <p:blipFill>
                      <a:blip r:embed="rId15"/>
                      <a:srcRect/>
                      <a:stretch>
                        <a:fillRect/>
                      </a:stretch>
                    </p:blipFill>
                    <p:spPr bwMode="auto">
                      <a:xfrm>
                        <a:off x="1799578" y="4074112"/>
                        <a:ext cx="62103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35223230"/>
              </p:ext>
            </p:extLst>
          </p:nvPr>
        </p:nvGraphicFramePr>
        <p:xfrm>
          <a:off x="1802166" y="5128332"/>
          <a:ext cx="5641975" cy="1077913"/>
        </p:xfrm>
        <a:graphic>
          <a:graphicData uri="http://schemas.openxmlformats.org/presentationml/2006/ole">
            <mc:AlternateContent xmlns:mc="http://schemas.openxmlformats.org/markup-compatibility/2006">
              <mc:Choice xmlns:v="urn:schemas-microsoft-com:vml" Requires="v">
                <p:oleObj spid="_x0000_s36946" name="Equation" r:id="rId16" imgW="4660560" imgH="888840" progId="Equation.DSMT4">
                  <p:embed/>
                </p:oleObj>
              </mc:Choice>
              <mc:Fallback>
                <p:oleObj name="Equation" r:id="rId16" imgW="4660560" imgH="888840" progId="Equation.DSMT4">
                  <p:embed/>
                  <p:pic>
                    <p:nvPicPr>
                      <p:cNvPr id="0" name=""/>
                      <p:cNvPicPr>
                        <a:picLocks noChangeAspect="1" noChangeArrowheads="1"/>
                      </p:cNvPicPr>
                      <p:nvPr/>
                    </p:nvPicPr>
                    <p:blipFill>
                      <a:blip r:embed="rId17"/>
                      <a:srcRect/>
                      <a:stretch>
                        <a:fillRect/>
                      </a:stretch>
                    </p:blipFill>
                    <p:spPr bwMode="auto">
                      <a:xfrm>
                        <a:off x="1802166" y="5128332"/>
                        <a:ext cx="564197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64875977"/>
      </p:ext>
    </p:extLst>
  </p:cSld>
  <p:clrMapOvr>
    <a:masterClrMapping/>
  </p:clrMapOvr>
  <mc:AlternateContent xmlns:mc="http://schemas.openxmlformats.org/markup-compatibility/2006" xmlns:p14="http://schemas.microsoft.com/office/powerpoint/2010/main">
    <mc:Choice Requires="p14">
      <p:transition spd="slow" p14:dur="2000" advTm="59918"/>
    </mc:Choice>
    <mc:Fallback xmlns="">
      <p:transition spd="slow" advTm="5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Polar representation</a:t>
            </a:r>
            <a:endParaRPr lang="en-CA" i="1" dirty="0"/>
          </a:p>
        </p:txBody>
      </p:sp>
      <p:sp>
        <p:nvSpPr>
          <p:cNvPr id="3" name="Content Placeholder 2"/>
          <p:cNvSpPr>
            <a:spLocks noGrp="1"/>
          </p:cNvSpPr>
          <p:nvPr>
            <p:ph idx="1"/>
          </p:nvPr>
        </p:nvSpPr>
        <p:spPr/>
        <p:txBody>
          <a:bodyPr/>
          <a:lstStyle/>
          <a:p>
            <a:endParaRPr lang="en-US" dirty="0" smtClean="0"/>
          </a:p>
          <a:p>
            <a:pPr marL="0" indent="0">
              <a:buNone/>
            </a:pPr>
            <a:endParaRPr lang="en-US" dirty="0" smtClean="0"/>
          </a:p>
          <a:p>
            <a:endParaRPr lang="en-US" dirty="0"/>
          </a:p>
          <a:p>
            <a:r>
              <a:rPr lang="en-US" dirty="0" smtClean="0"/>
              <a:t>Recall your double-angle formulas:</a:t>
            </a:r>
          </a:p>
          <a:p>
            <a:endParaRPr lang="en-US" dirty="0"/>
          </a:p>
          <a:p>
            <a:endParaRPr lang="en-US" dirty="0" smtClean="0"/>
          </a:p>
          <a:p>
            <a:endParaRPr lang="en-US" dirty="0" smtClean="0"/>
          </a:p>
          <a:p>
            <a:r>
              <a:rPr lang="en-US" dirty="0" smtClean="0"/>
              <a:t>Thus, </a:t>
            </a:r>
          </a:p>
          <a:p>
            <a:pPr marL="457200" lvl="1" indent="0">
              <a:buNone/>
            </a:pPr>
            <a:endParaRPr lang="en-US" dirty="0" smtClean="0"/>
          </a:p>
          <a:p>
            <a:pPr lvl="1"/>
            <a:endParaRPr lang="en-US" dirty="0">
              <a:latin typeface="Times New Roman" panose="02020603050405020304" pitchFamily="18" charset="0"/>
            </a:endParaRPr>
          </a:p>
          <a:p>
            <a:pPr marL="0" indent="0">
              <a:buNone/>
            </a:pPr>
            <a:endParaRPr lang="en-US" dirty="0" smtClean="0">
              <a:latin typeface="Times New Roman" panose="02020603050405020304" pitchFamily="18" charset="0"/>
            </a:endParaRPr>
          </a:p>
        </p:txBody>
      </p:sp>
      <p:sp>
        <p:nvSpPr>
          <p:cNvPr id="9" name="Footer Placeholder 8"/>
          <p:cNvSpPr>
            <a:spLocks noGrp="1"/>
          </p:cNvSpPr>
          <p:nvPr>
            <p:ph type="ftr" sz="quarter" idx="11"/>
          </p:nvPr>
        </p:nvSpPr>
        <p:spPr/>
        <p:txBody>
          <a:bodyPr/>
          <a:lstStyle/>
          <a:p>
            <a:r>
              <a:rPr lang="en-CA" smtClean="0"/>
              <a:t>Multiplication of complex numbers</a:t>
            </a:r>
            <a:endParaRPr lang="en-CA"/>
          </a:p>
        </p:txBody>
      </p:sp>
      <p:sp>
        <p:nvSpPr>
          <p:cNvPr id="19" name="Slide Number Placeholder 18"/>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5" name="Object 4"/>
          <p:cNvGraphicFramePr>
            <a:graphicFrameLocks noChangeAspect="1"/>
          </p:cNvGraphicFramePr>
          <p:nvPr>
            <p:extLst>
              <p:ext uri="{D42A27DB-BD31-4B8C-83A1-F6EECF244321}">
                <p14:modId xmlns:p14="http://schemas.microsoft.com/office/powerpoint/2010/main" val="681657425"/>
              </p:ext>
            </p:extLst>
          </p:nvPr>
        </p:nvGraphicFramePr>
        <p:xfrm>
          <a:off x="1660525" y="1676400"/>
          <a:ext cx="6056313" cy="1077913"/>
        </p:xfrm>
        <a:graphic>
          <a:graphicData uri="http://schemas.openxmlformats.org/presentationml/2006/ole">
            <mc:AlternateContent xmlns:mc="http://schemas.openxmlformats.org/markup-compatibility/2006">
              <mc:Choice xmlns:v="urn:schemas-microsoft-com:vml" Requires="v">
                <p:oleObj spid="_x0000_s38957" name="Equation" r:id="rId6" imgW="5003640" imgH="888840" progId="Equation.DSMT4">
                  <p:embed/>
                </p:oleObj>
              </mc:Choice>
              <mc:Fallback>
                <p:oleObj name="Equation" r:id="rId6" imgW="5003640" imgH="888840" progId="Equation.DSMT4">
                  <p:embed/>
                  <p:pic>
                    <p:nvPicPr>
                      <p:cNvPr id="0" name=""/>
                      <p:cNvPicPr>
                        <a:picLocks noChangeAspect="1" noChangeArrowheads="1"/>
                      </p:cNvPicPr>
                      <p:nvPr/>
                    </p:nvPicPr>
                    <p:blipFill>
                      <a:blip r:embed="rId7"/>
                      <a:srcRect/>
                      <a:stretch>
                        <a:fillRect/>
                      </a:stretch>
                    </p:blipFill>
                    <p:spPr bwMode="auto">
                      <a:xfrm>
                        <a:off x="1660525" y="1676400"/>
                        <a:ext cx="60563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26434771"/>
              </p:ext>
            </p:extLst>
          </p:nvPr>
        </p:nvGraphicFramePr>
        <p:xfrm>
          <a:off x="2209800" y="3276600"/>
          <a:ext cx="5272088" cy="985837"/>
        </p:xfrm>
        <a:graphic>
          <a:graphicData uri="http://schemas.openxmlformats.org/presentationml/2006/ole">
            <mc:AlternateContent xmlns:mc="http://schemas.openxmlformats.org/markup-compatibility/2006">
              <mc:Choice xmlns:v="urn:schemas-microsoft-com:vml" Requires="v">
                <p:oleObj spid="_x0000_s38958" name="Equation" r:id="rId8" imgW="4356000" imgH="812520" progId="Equation.DSMT4">
                  <p:embed/>
                </p:oleObj>
              </mc:Choice>
              <mc:Fallback>
                <p:oleObj name="Equation" r:id="rId8" imgW="4356000" imgH="812520" progId="Equation.DSMT4">
                  <p:embed/>
                  <p:pic>
                    <p:nvPicPr>
                      <p:cNvPr id="0" name=""/>
                      <p:cNvPicPr>
                        <a:picLocks noChangeAspect="1" noChangeArrowheads="1"/>
                      </p:cNvPicPr>
                      <p:nvPr/>
                    </p:nvPicPr>
                    <p:blipFill>
                      <a:blip r:embed="rId9"/>
                      <a:srcRect/>
                      <a:stretch>
                        <a:fillRect/>
                      </a:stretch>
                    </p:blipFill>
                    <p:spPr bwMode="auto">
                      <a:xfrm>
                        <a:off x="2209800" y="3276600"/>
                        <a:ext cx="5272088"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138284021"/>
              </p:ext>
            </p:extLst>
          </p:nvPr>
        </p:nvGraphicFramePr>
        <p:xfrm>
          <a:off x="2025590" y="5360634"/>
          <a:ext cx="2028825" cy="461962"/>
        </p:xfrm>
        <a:graphic>
          <a:graphicData uri="http://schemas.openxmlformats.org/presentationml/2006/ole">
            <mc:AlternateContent xmlns:mc="http://schemas.openxmlformats.org/markup-compatibility/2006">
              <mc:Choice xmlns:v="urn:schemas-microsoft-com:vml" Requires="v">
                <p:oleObj spid="_x0000_s38959" name="Equation" r:id="rId10" imgW="1676160" imgH="380880" progId="Equation.DSMT4">
                  <p:embed/>
                </p:oleObj>
              </mc:Choice>
              <mc:Fallback>
                <p:oleObj name="Equation" r:id="rId10" imgW="1676160" imgH="380880" progId="Equation.DSMT4">
                  <p:embed/>
                  <p:pic>
                    <p:nvPicPr>
                      <p:cNvPr id="0" name=""/>
                      <p:cNvPicPr>
                        <a:picLocks noChangeAspect="1" noChangeArrowheads="1"/>
                      </p:cNvPicPr>
                      <p:nvPr/>
                    </p:nvPicPr>
                    <p:blipFill>
                      <a:blip r:embed="rId11"/>
                      <a:srcRect/>
                      <a:stretch>
                        <a:fillRect/>
                      </a:stretch>
                    </p:blipFill>
                    <p:spPr bwMode="auto">
                      <a:xfrm>
                        <a:off x="2025590" y="5360634"/>
                        <a:ext cx="2028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854383968"/>
              </p:ext>
            </p:extLst>
          </p:nvPr>
        </p:nvGraphicFramePr>
        <p:xfrm>
          <a:off x="1632010" y="4836112"/>
          <a:ext cx="4919662" cy="461962"/>
        </p:xfrm>
        <a:graphic>
          <a:graphicData uri="http://schemas.openxmlformats.org/presentationml/2006/ole">
            <mc:AlternateContent xmlns:mc="http://schemas.openxmlformats.org/markup-compatibility/2006">
              <mc:Choice xmlns:v="urn:schemas-microsoft-com:vml" Requires="v">
                <p:oleObj spid="_x0000_s38960" name="Equation" r:id="rId12" imgW="4063680" imgH="380880" progId="Equation.DSMT4">
                  <p:embed/>
                </p:oleObj>
              </mc:Choice>
              <mc:Fallback>
                <p:oleObj name="Equation" r:id="rId12" imgW="4063680" imgH="380880" progId="Equation.DSMT4">
                  <p:embed/>
                  <p:pic>
                    <p:nvPicPr>
                      <p:cNvPr id="0" name=""/>
                      <p:cNvPicPr>
                        <a:picLocks noChangeAspect="1" noChangeArrowheads="1"/>
                      </p:cNvPicPr>
                      <p:nvPr/>
                    </p:nvPicPr>
                    <p:blipFill>
                      <a:blip r:embed="rId13"/>
                      <a:srcRect/>
                      <a:stretch>
                        <a:fillRect/>
                      </a:stretch>
                    </p:blipFill>
                    <p:spPr bwMode="auto">
                      <a:xfrm>
                        <a:off x="1632010" y="4836112"/>
                        <a:ext cx="4919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537477049"/>
      </p:ext>
    </p:extLst>
  </p:cSld>
  <p:clrMapOvr>
    <a:masterClrMapping/>
  </p:clrMapOvr>
  <mc:AlternateContent xmlns:mc="http://schemas.openxmlformats.org/markup-compatibility/2006" xmlns:p14="http://schemas.microsoft.com/office/powerpoint/2010/main">
    <mc:Choice Requires="p14">
      <p:transition spd="slow" p14:dur="2000" advTm="57379"/>
    </mc:Choice>
    <mc:Fallback xmlns="">
      <p:transition spd="slow" advTm="57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3.3|1.6|1.5|2"/>
</p:tagLst>
</file>

<file path=ppt/tags/tag10.xml><?xml version="1.0" encoding="utf-8"?>
<p:tagLst xmlns:a="http://schemas.openxmlformats.org/drawingml/2006/main" xmlns:r="http://schemas.openxmlformats.org/officeDocument/2006/relationships" xmlns:p="http://schemas.openxmlformats.org/presentationml/2006/main">
  <p:tag name="TIMING" val="|15"/>
</p:tagLst>
</file>

<file path=ppt/tags/tag11.xml><?xml version="1.0" encoding="utf-8"?>
<p:tagLst xmlns:a="http://schemas.openxmlformats.org/drawingml/2006/main" xmlns:r="http://schemas.openxmlformats.org/officeDocument/2006/relationships" xmlns:p="http://schemas.openxmlformats.org/presentationml/2006/main">
  <p:tag name="TIMING" val="|21.5|6.7|7.8"/>
</p:tagLst>
</file>

<file path=ppt/tags/tag12.xml><?xml version="1.0" encoding="utf-8"?>
<p:tagLst xmlns:a="http://schemas.openxmlformats.org/drawingml/2006/main" xmlns:r="http://schemas.openxmlformats.org/officeDocument/2006/relationships" xmlns:p="http://schemas.openxmlformats.org/presentationml/2006/main">
  <p:tag name="TIMING" val="|10.2|7.8|9.9"/>
</p:tagLst>
</file>

<file path=ppt/tags/tag13.xml><?xml version="1.0" encoding="utf-8"?>
<p:tagLst xmlns:a="http://schemas.openxmlformats.org/drawingml/2006/main" xmlns:r="http://schemas.openxmlformats.org/officeDocument/2006/relationships" xmlns:p="http://schemas.openxmlformats.org/presentationml/2006/main">
  <p:tag name="TIMING" val="|1.8|13.3|2.6|1.7|6.5|6.9|4|7.8"/>
</p:tagLst>
</file>

<file path=ppt/tags/tag14.xml><?xml version="1.0" encoding="utf-8"?>
<p:tagLst xmlns:a="http://schemas.openxmlformats.org/drawingml/2006/main" xmlns:r="http://schemas.openxmlformats.org/officeDocument/2006/relationships" xmlns:p="http://schemas.openxmlformats.org/presentationml/2006/main">
  <p:tag name="TIMING" val="|9.2|1.5|3.5|16.8|4.7|3.8"/>
</p:tagLst>
</file>

<file path=ppt/tags/tag15.xml><?xml version="1.0" encoding="utf-8"?>
<p:tagLst xmlns:a="http://schemas.openxmlformats.org/drawingml/2006/main" xmlns:r="http://schemas.openxmlformats.org/officeDocument/2006/relationships" xmlns:p="http://schemas.openxmlformats.org/presentationml/2006/main">
  <p:tag name="TIMING" val="|3.4|1.3|6|3.1|7.3|3.9|2.7"/>
</p:tagLst>
</file>

<file path=ppt/tags/tag16.xml><?xml version="1.0" encoding="utf-8"?>
<p:tagLst xmlns:a="http://schemas.openxmlformats.org/drawingml/2006/main" xmlns:r="http://schemas.openxmlformats.org/officeDocument/2006/relationships" xmlns:p="http://schemas.openxmlformats.org/presentationml/2006/main">
  <p:tag name="TIMING" val="|13.8|1.7|5|10.9|15.1|3.5|3.4|7.2"/>
</p:tagLst>
</file>

<file path=ppt/tags/tag17.xml><?xml version="1.0" encoding="utf-8"?>
<p:tagLst xmlns:a="http://schemas.openxmlformats.org/drawingml/2006/main" xmlns:r="http://schemas.openxmlformats.org/officeDocument/2006/relationships" xmlns:p="http://schemas.openxmlformats.org/presentationml/2006/main">
  <p:tag name="TIMING" val="|3|1.5|6.4"/>
</p:tagLst>
</file>

<file path=ppt/tags/tag18.xml><?xml version="1.0" encoding="utf-8"?>
<p:tagLst xmlns:a="http://schemas.openxmlformats.org/drawingml/2006/main" xmlns:r="http://schemas.openxmlformats.org/officeDocument/2006/relationships" xmlns:p="http://schemas.openxmlformats.org/presentationml/2006/main">
  <p:tag name="TIMING" val="|19.7|1.4|16.9|1.8|3.4|2.6|2.8"/>
</p:tagLst>
</file>

<file path=ppt/tags/tag19.xml><?xml version="1.0" encoding="utf-8"?>
<p:tagLst xmlns:a="http://schemas.openxmlformats.org/drawingml/2006/main" xmlns:r="http://schemas.openxmlformats.org/officeDocument/2006/relationships" xmlns:p="http://schemas.openxmlformats.org/presentationml/2006/main">
  <p:tag name="TIMING" val="|4.3|17.1|30.4"/>
</p:tagLst>
</file>

<file path=ppt/tags/tag2.xml><?xml version="1.0" encoding="utf-8"?>
<p:tagLst xmlns:a="http://schemas.openxmlformats.org/drawingml/2006/main" xmlns:r="http://schemas.openxmlformats.org/officeDocument/2006/relationships" xmlns:p="http://schemas.openxmlformats.org/presentationml/2006/main">
  <p:tag name="TIMING" val="|10.7|7.2|10|4.5|6"/>
</p:tagLst>
</file>

<file path=ppt/tags/tag20.xml><?xml version="1.0" encoding="utf-8"?>
<p:tagLst xmlns:a="http://schemas.openxmlformats.org/drawingml/2006/main" xmlns:r="http://schemas.openxmlformats.org/officeDocument/2006/relationships" xmlns:p="http://schemas.openxmlformats.org/presentationml/2006/main">
  <p:tag name="TIMING" val="|8.9|4.2|8.9|7.8|3.6|9.5|2.1|7.6|3.8"/>
</p:tagLst>
</file>

<file path=ppt/tags/tag21.xml><?xml version="1.0" encoding="utf-8"?>
<p:tagLst xmlns:a="http://schemas.openxmlformats.org/drawingml/2006/main" xmlns:r="http://schemas.openxmlformats.org/officeDocument/2006/relationships" xmlns:p="http://schemas.openxmlformats.org/presentationml/2006/main">
  <p:tag name="TIMING" val="|15.4|8.7|12.3"/>
</p:tagLst>
</file>

<file path=ppt/tags/tag3.xml><?xml version="1.0" encoding="utf-8"?>
<p:tagLst xmlns:a="http://schemas.openxmlformats.org/drawingml/2006/main" xmlns:r="http://schemas.openxmlformats.org/officeDocument/2006/relationships" xmlns:p="http://schemas.openxmlformats.org/presentationml/2006/main">
  <p:tag name="TIMING" val="|19.8|4.1|2.9|24.7|2.2"/>
</p:tagLst>
</file>

<file path=ppt/tags/tag4.xml><?xml version="1.0" encoding="utf-8"?>
<p:tagLst xmlns:a="http://schemas.openxmlformats.org/drawingml/2006/main" xmlns:r="http://schemas.openxmlformats.org/officeDocument/2006/relationships" xmlns:p="http://schemas.openxmlformats.org/presentationml/2006/main">
  <p:tag name="TIMING" val="|8.7"/>
</p:tagLst>
</file>

<file path=ppt/tags/tag5.xml><?xml version="1.0" encoding="utf-8"?>
<p:tagLst xmlns:a="http://schemas.openxmlformats.org/drawingml/2006/main" xmlns:r="http://schemas.openxmlformats.org/officeDocument/2006/relationships" xmlns:p="http://schemas.openxmlformats.org/presentationml/2006/main">
  <p:tag name="TIMING" val="|13.8"/>
</p:tagLst>
</file>

<file path=ppt/tags/tag6.xml><?xml version="1.0" encoding="utf-8"?>
<p:tagLst xmlns:a="http://schemas.openxmlformats.org/drawingml/2006/main" xmlns:r="http://schemas.openxmlformats.org/officeDocument/2006/relationships" xmlns:p="http://schemas.openxmlformats.org/presentationml/2006/main">
  <p:tag name="TIMING" val="|11.2|2.7|15|12.6|11.7"/>
</p:tagLst>
</file>

<file path=ppt/tags/tag7.xml><?xml version="1.0" encoding="utf-8"?>
<p:tagLst xmlns:a="http://schemas.openxmlformats.org/drawingml/2006/main" xmlns:r="http://schemas.openxmlformats.org/officeDocument/2006/relationships" xmlns:p="http://schemas.openxmlformats.org/presentationml/2006/main">
  <p:tag name="TIMING" val="|8.4|16.6|20.5"/>
</p:tagLst>
</file>

<file path=ppt/tags/tag8.xml><?xml version="1.0" encoding="utf-8"?>
<p:tagLst xmlns:a="http://schemas.openxmlformats.org/drawingml/2006/main" xmlns:r="http://schemas.openxmlformats.org/officeDocument/2006/relationships" xmlns:p="http://schemas.openxmlformats.org/presentationml/2006/main">
  <p:tag name="TIMING" val="|15.5|4.2|2.2|18.1|3.9|7.3|12.8|11.4"/>
</p:tagLst>
</file>

<file path=ppt/tags/tag9.xml><?xml version="1.0" encoding="utf-8"?>
<p:tagLst xmlns:a="http://schemas.openxmlformats.org/drawingml/2006/main" xmlns:r="http://schemas.openxmlformats.org/officeDocument/2006/relationships" xmlns:p="http://schemas.openxmlformats.org/presentationml/2006/main">
  <p:tag name="TIMING" val="|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10642</TotalTime>
  <Words>873</Words>
  <Application>Microsoft Office PowerPoint</Application>
  <PresentationFormat>On-screen Show (4:3)</PresentationFormat>
  <Paragraphs>257</Paragraphs>
  <Slides>30</Slides>
  <Notes>0</Notes>
  <HiddenSlides>0</HiddenSlides>
  <MMClips>30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3" baseType="lpstr">
      <vt:lpstr>Office Theme</vt:lpstr>
      <vt:lpstr>Equation</vt:lpstr>
      <vt:lpstr>MathType 6.0 Equation</vt:lpstr>
      <vt:lpstr>1.6.8.4 Multiplication of complex numbers</vt:lpstr>
      <vt:lpstr>Introduction</vt:lpstr>
      <vt:lpstr>Review</vt:lpstr>
      <vt:lpstr>Complex multiplication</vt:lpstr>
      <vt:lpstr>Complex multiplication</vt:lpstr>
      <vt:lpstr>Complex multiplication</vt:lpstr>
      <vt:lpstr>Polar representation</vt:lpstr>
      <vt:lpstr>Polar representation</vt:lpstr>
      <vt:lpstr>Polar representation</vt:lpstr>
      <vt:lpstr>Polar representation</vt:lpstr>
      <vt:lpstr>Geometric interpretation</vt:lpstr>
      <vt:lpstr>Geometric interpretation</vt:lpstr>
      <vt:lpstr>Geometric interpretation</vt:lpstr>
      <vt:lpstr>Geometric interpretation</vt:lpstr>
      <vt:lpstr>Geometric interpretation</vt:lpstr>
      <vt:lpstr>Absolute value</vt:lpstr>
      <vt:lpstr>Absolute value</vt:lpstr>
      <vt:lpstr>Commutativity</vt:lpstr>
      <vt:lpstr>Commutativity</vt:lpstr>
      <vt:lpstr>Associativity</vt:lpstr>
      <vt:lpstr>Associativity</vt:lpstr>
      <vt:lpstr>The multiplicative identity</vt:lpstr>
      <vt:lpstr>Observations</vt:lpstr>
      <vt:lpstr>Multiplication distributes over addition</vt:lpstr>
      <vt:lpstr>Important takeaways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225</cp:revision>
  <dcterms:created xsi:type="dcterms:W3CDTF">2020-04-30T19:27:29Z</dcterms:created>
  <dcterms:modified xsi:type="dcterms:W3CDTF">2020-10-04T23:07:14Z</dcterms:modified>
</cp:coreProperties>
</file>